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72" y="108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05402772380089"/>
          <c:y val="8.2827592912756515E-2"/>
          <c:w val="0.7184307161350949"/>
          <c:h val="0.834344814174486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B-4DB4-B2BD-C7CB3C6E8E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DB-4DB4-B2BD-C7CB3C6E8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15-43AC-9E29-FE0BA7CC579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15-43AC-9E29-FE0BA7CC5796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15-43AC-9E29-FE0BA7CC57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E15-43AC-9E29-FE0BA7CC579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E15-43AC-9E29-FE0BA7CC5796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E15-43AC-9E29-FE0BA7CC57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15-43AC-9E29-FE0BA7CC5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9"/>
        <c:axId val="1373019431"/>
        <c:axId val="1373020087"/>
      </c:barChart>
      <c:catAx>
        <c:axId val="1373019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3020087"/>
        <c:crosses val="autoZero"/>
        <c:auto val="1"/>
        <c:lblAlgn val="ctr"/>
        <c:lblOffset val="100"/>
        <c:noMultiLvlLbl val="0"/>
      </c:catAx>
      <c:valAx>
        <c:axId val="1373020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019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0BA-45ED-9417-8B0AC6B3DAE0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0BA-45ED-9417-8B0AC6B3DA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F0BA-45ED-9417-8B0AC6B3DAE0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F0BA-45ED-9417-8B0AC6B3DAE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BA-45ED-9417-8B0AC6B3D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CED-410B-80E4-6E423E2C91C7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  <a:alpha val="1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CED-410B-80E4-6E423E2C91C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ED-410B-80E4-6E423E2C9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C08-480E-9F3F-3F83F76BD204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  <a:alpha val="1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C08-480E-9F3F-3F83F76BD20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8-480E-9F3F-3F83F76BD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739-4A14-B60E-1FE8F25FD0D4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  <a:alpha val="1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739-4A14-B60E-1FE8F25FD0D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39-4A14-B60E-1FE8F25FD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09A-42F3-8C57-A9DFE54F8A91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  <a:alpha val="1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09A-42F3-8C57-A9DFE54F8A9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9A-42F3-8C57-A9DFE54F8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C76DC33-14CD-4C02-84C8-CC035CB62BF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75994" y="329303"/>
            <a:ext cx="2986331" cy="6199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F7882D8-9ACD-4F56-B15D-1BBB457EDA7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24031" y="329303"/>
            <a:ext cx="2986331" cy="2861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2716904-EBBF-496C-B9C4-D47D8AE743E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072069" y="329303"/>
            <a:ext cx="2986331" cy="2861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3640979-6D66-4FDA-B9EA-44073035E7B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24031" y="3495675"/>
            <a:ext cx="6334369" cy="3033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52919E-B856-46DF-8EE5-5AC4E85C0AFC}"/>
              </a:ext>
            </a:extLst>
          </p:cNvPr>
          <p:cNvGrpSpPr/>
          <p:nvPr userDrawn="1"/>
        </p:nvGrpSpPr>
        <p:grpSpPr>
          <a:xfrm>
            <a:off x="4196676" y="1564259"/>
            <a:ext cx="3798650" cy="2992952"/>
            <a:chOff x="2862987" y="1731312"/>
            <a:chExt cx="3418025" cy="26930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162EE5-910E-4160-A7B0-0C601F238DB6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5857DF9A-0DFA-411D-ABBF-8DD8FE84827B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4A40203-79D4-4139-AE5E-B36E553D2369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765CAE1-265B-4D94-A8CF-ED17FF9F4322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78BB8F2-69B5-4E2F-8FB4-BD0BE5A1A02C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Rounded Rectangle 35">
                  <a:extLst>
                    <a:ext uri="{FF2B5EF4-FFF2-40B4-BE49-F238E27FC236}">
                      <a16:creationId xmlns:a16="http://schemas.microsoft.com/office/drawing/2014/main" id="{59A25EE8-2076-4A4D-807E-97CF9F914D0E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AAA686-C7E6-4867-BA89-6943B4C7DB01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8CCCCE-4870-4A4B-8CDE-AAA330E2B6B7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27757B9D-CE6B-4800-A122-56607DAFDB72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72A922-FCD2-4CAC-B7CD-1F77428B0353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045F076-7F06-40D5-BA94-1DED7C6961EB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CCAA5FB-8472-4EDC-ABB5-0D68E2691A66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Rounded Rectangle 33">
                  <a:extLst>
                    <a:ext uri="{FF2B5EF4-FFF2-40B4-BE49-F238E27FC236}">
                      <a16:creationId xmlns:a16="http://schemas.microsoft.com/office/drawing/2014/main" id="{2FEFCE23-5925-42A4-B92E-728040CE5A7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C38BB0E-5112-4CE2-A023-EF1D07C301E2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213A9E-9FBF-4202-B218-1401736130C1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" name="Rounded Rectangle 27">
                <a:extLst>
                  <a:ext uri="{FF2B5EF4-FFF2-40B4-BE49-F238E27FC236}">
                    <a16:creationId xmlns:a16="http://schemas.microsoft.com/office/drawing/2014/main" id="{251A0F03-6600-4BD3-9FE2-2FC1A0340CCA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8C0C9F-E8EF-4FA2-914A-6A6DF8E83AEE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9141CEF-A47B-462C-BBC6-04041B95A0B3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AD9C02C-4B73-4AF3-9B22-A256810CF59F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Rounded Rectangle 31">
                  <a:extLst>
                    <a:ext uri="{FF2B5EF4-FFF2-40B4-BE49-F238E27FC236}">
                      <a16:creationId xmlns:a16="http://schemas.microsoft.com/office/drawing/2014/main" id="{525F1597-BCE8-4B44-A4B5-D9C693BD53BE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FC3AE-E5EC-4BB3-A5CC-04DA7605BFD2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7072C13-F92B-4F6E-933E-CCF6A092E78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28994" y="1811131"/>
            <a:ext cx="1530045" cy="24033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E8A7828-2637-4C74-A879-B48F0C8FE74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89755" y="1971247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E601A353-9F1C-48F2-8F79-6383CE800E2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74022" y="1971247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2781FB-F43D-4DA8-9408-E4DA4641BCE7}"/>
              </a:ext>
            </a:extLst>
          </p:cNvPr>
          <p:cNvGrpSpPr/>
          <p:nvPr userDrawn="1"/>
        </p:nvGrpSpPr>
        <p:grpSpPr>
          <a:xfrm>
            <a:off x="10865225" y="5705475"/>
            <a:ext cx="1145802" cy="1015054"/>
            <a:chOff x="10797950" y="5726226"/>
            <a:chExt cx="1047115" cy="92762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6F8641-EB22-423A-BDE7-7619EB8583D2}"/>
                </a:ext>
              </a:extLst>
            </p:cNvPr>
            <p:cNvSpPr/>
            <p:nvPr/>
          </p:nvSpPr>
          <p:spPr>
            <a:xfrm>
              <a:off x="10949154" y="5981375"/>
              <a:ext cx="744155" cy="672479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24311D-987A-4167-B9A0-0A276A964C09}"/>
                </a:ext>
              </a:extLst>
            </p:cNvPr>
            <p:cNvSpPr/>
            <p:nvPr/>
          </p:nvSpPr>
          <p:spPr>
            <a:xfrm>
              <a:off x="10797950" y="5726226"/>
              <a:ext cx="1047115" cy="501919"/>
            </a:xfrm>
            <a:custGeom>
              <a:avLst/>
              <a:gdLst>
                <a:gd name="connsiteX0" fmla="*/ 214834 w 1047115"/>
                <a:gd name="connsiteY0" fmla="*/ 73539 h 501919"/>
                <a:gd name="connsiteX1" fmla="*/ 278528 w 1047115"/>
                <a:gd name="connsiteY1" fmla="*/ 73539 h 501919"/>
                <a:gd name="connsiteX2" fmla="*/ 294624 w 1047115"/>
                <a:gd name="connsiteY2" fmla="*/ 90237 h 501919"/>
                <a:gd name="connsiteX3" fmla="*/ 294624 w 1047115"/>
                <a:gd name="connsiteY3" fmla="*/ 168133 h 501919"/>
                <a:gd name="connsiteX4" fmla="*/ 286877 w 1047115"/>
                <a:gd name="connsiteY4" fmla="*/ 185864 h 501919"/>
                <a:gd name="connsiteX5" fmla="*/ 222752 w 1047115"/>
                <a:gd name="connsiteY5" fmla="*/ 243878 h 501919"/>
                <a:gd name="connsiteX6" fmla="*/ 198996 w 1047115"/>
                <a:gd name="connsiteY6" fmla="*/ 242587 h 501919"/>
                <a:gd name="connsiteX7" fmla="*/ 196500 w 1047115"/>
                <a:gd name="connsiteY7" fmla="*/ 233205 h 501919"/>
                <a:gd name="connsiteX8" fmla="*/ 198738 w 1047115"/>
                <a:gd name="connsiteY8" fmla="*/ 87913 h 501919"/>
                <a:gd name="connsiteX9" fmla="*/ 214834 w 1047115"/>
                <a:gd name="connsiteY9" fmla="*/ 73539 h 501919"/>
                <a:gd name="connsiteX10" fmla="*/ 470833 w 1047115"/>
                <a:gd name="connsiteY10" fmla="*/ 33530 h 501919"/>
                <a:gd name="connsiteX11" fmla="*/ 483034 w 1047115"/>
                <a:gd name="connsiteY11" fmla="*/ 39275 h 501919"/>
                <a:gd name="connsiteX12" fmla="*/ 507996 w 1047115"/>
                <a:gd name="connsiteY12" fmla="*/ 64237 h 501919"/>
                <a:gd name="connsiteX13" fmla="*/ 507909 w 1047115"/>
                <a:gd name="connsiteY13" fmla="*/ 88337 h 501919"/>
                <a:gd name="connsiteX14" fmla="*/ 92606 w 1047115"/>
                <a:gd name="connsiteY14" fmla="*/ 495549 h 501919"/>
                <a:gd name="connsiteX15" fmla="*/ 76769 w 1047115"/>
                <a:gd name="connsiteY15" fmla="*/ 501919 h 501919"/>
                <a:gd name="connsiteX16" fmla="*/ 16517 w 1047115"/>
                <a:gd name="connsiteY16" fmla="*/ 501833 h 501919"/>
                <a:gd name="connsiteX17" fmla="*/ 250 w 1047115"/>
                <a:gd name="connsiteY17" fmla="*/ 489266 h 501919"/>
                <a:gd name="connsiteX18" fmla="*/ 4725 w 1047115"/>
                <a:gd name="connsiteY18" fmla="*/ 476527 h 501919"/>
                <a:gd name="connsiteX19" fmla="*/ 458503 w 1047115"/>
                <a:gd name="connsiteY19" fmla="*/ 39275 h 501919"/>
                <a:gd name="connsiteX20" fmla="*/ 470833 w 1047115"/>
                <a:gd name="connsiteY20" fmla="*/ 33530 h 501919"/>
                <a:gd name="connsiteX21" fmla="*/ 500243 w 1047115"/>
                <a:gd name="connsiteY21" fmla="*/ 549 h 501919"/>
                <a:gd name="connsiteX22" fmla="*/ 585886 w 1047115"/>
                <a:gd name="connsiteY22" fmla="*/ 27232 h 501919"/>
                <a:gd name="connsiteX23" fmla="*/ 595698 w 1047115"/>
                <a:gd name="connsiteY23" fmla="*/ 32998 h 501919"/>
                <a:gd name="connsiteX24" fmla="*/ 1041041 w 1047115"/>
                <a:gd name="connsiteY24" fmla="*/ 466291 h 501919"/>
                <a:gd name="connsiteX25" fmla="*/ 1046893 w 1047115"/>
                <a:gd name="connsiteY25" fmla="*/ 481268 h 501919"/>
                <a:gd name="connsiteX26" fmla="*/ 1030367 w 1047115"/>
                <a:gd name="connsiteY26" fmla="*/ 493662 h 501919"/>
                <a:gd name="connsiteX27" fmla="*/ 974850 w 1047115"/>
                <a:gd name="connsiteY27" fmla="*/ 493662 h 501919"/>
                <a:gd name="connsiteX28" fmla="*/ 956086 w 1047115"/>
                <a:gd name="connsiteY28" fmla="*/ 486088 h 501919"/>
                <a:gd name="connsiteX29" fmla="*/ 488106 w 1047115"/>
                <a:gd name="connsiteY29" fmla="*/ 26112 h 501919"/>
                <a:gd name="connsiteX30" fmla="*/ 486299 w 1047115"/>
                <a:gd name="connsiteY30" fmla="*/ 5025 h 501919"/>
                <a:gd name="connsiteX31" fmla="*/ 500243 w 1047115"/>
                <a:gd name="connsiteY31" fmla="*/ 549 h 50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115" h="501919">
                  <a:moveTo>
                    <a:pt x="214834" y="73539"/>
                  </a:moveTo>
                  <a:cubicBezTo>
                    <a:pt x="236094" y="73367"/>
                    <a:pt x="257268" y="73367"/>
                    <a:pt x="278528" y="73539"/>
                  </a:cubicBezTo>
                  <a:cubicBezTo>
                    <a:pt x="288685" y="73625"/>
                    <a:pt x="294538" y="79822"/>
                    <a:pt x="294624" y="90237"/>
                  </a:cubicBezTo>
                  <a:cubicBezTo>
                    <a:pt x="294710" y="103578"/>
                    <a:pt x="294538" y="155480"/>
                    <a:pt x="294624" y="168133"/>
                  </a:cubicBezTo>
                  <a:cubicBezTo>
                    <a:pt x="294710" y="175277"/>
                    <a:pt x="292386" y="180958"/>
                    <a:pt x="286877" y="185864"/>
                  </a:cubicBezTo>
                  <a:cubicBezTo>
                    <a:pt x="265359" y="205059"/>
                    <a:pt x="244099" y="224511"/>
                    <a:pt x="222752" y="243878"/>
                  </a:cubicBezTo>
                  <a:cubicBezTo>
                    <a:pt x="214748" y="251108"/>
                    <a:pt x="203902" y="250678"/>
                    <a:pt x="198996" y="242587"/>
                  </a:cubicBezTo>
                  <a:cubicBezTo>
                    <a:pt x="197361" y="239918"/>
                    <a:pt x="196500" y="236389"/>
                    <a:pt x="196500" y="233205"/>
                  </a:cubicBezTo>
                  <a:cubicBezTo>
                    <a:pt x="196758" y="201358"/>
                    <a:pt x="198480" y="90151"/>
                    <a:pt x="198738" y="87913"/>
                  </a:cubicBezTo>
                  <a:cubicBezTo>
                    <a:pt x="200029" y="78359"/>
                    <a:pt x="205194" y="73625"/>
                    <a:pt x="214834" y="73539"/>
                  </a:cubicBezTo>
                  <a:close/>
                  <a:moveTo>
                    <a:pt x="470833" y="33530"/>
                  </a:moveTo>
                  <a:cubicBezTo>
                    <a:pt x="475008" y="33530"/>
                    <a:pt x="479161" y="35445"/>
                    <a:pt x="483034" y="39275"/>
                  </a:cubicBezTo>
                  <a:cubicBezTo>
                    <a:pt x="491383" y="47538"/>
                    <a:pt x="499733" y="55888"/>
                    <a:pt x="507996" y="64237"/>
                  </a:cubicBezTo>
                  <a:cubicBezTo>
                    <a:pt x="515656" y="71983"/>
                    <a:pt x="515656" y="80763"/>
                    <a:pt x="507909" y="88337"/>
                  </a:cubicBezTo>
                  <a:cubicBezTo>
                    <a:pt x="444215" y="150826"/>
                    <a:pt x="139258" y="449759"/>
                    <a:pt x="92606" y="495549"/>
                  </a:cubicBezTo>
                  <a:cubicBezTo>
                    <a:pt x="88130" y="499939"/>
                    <a:pt x="82880" y="501919"/>
                    <a:pt x="76769" y="501919"/>
                  </a:cubicBezTo>
                  <a:cubicBezTo>
                    <a:pt x="66870" y="501833"/>
                    <a:pt x="26674" y="501919"/>
                    <a:pt x="16517" y="501833"/>
                  </a:cubicBezTo>
                  <a:cubicBezTo>
                    <a:pt x="7049" y="501747"/>
                    <a:pt x="1885" y="497788"/>
                    <a:pt x="250" y="489266"/>
                  </a:cubicBezTo>
                  <a:cubicBezTo>
                    <a:pt x="-697" y="484274"/>
                    <a:pt x="1110" y="479970"/>
                    <a:pt x="4725" y="476527"/>
                  </a:cubicBezTo>
                  <a:cubicBezTo>
                    <a:pt x="56369" y="426777"/>
                    <a:pt x="424074" y="72414"/>
                    <a:pt x="458503" y="39275"/>
                  </a:cubicBezTo>
                  <a:cubicBezTo>
                    <a:pt x="462463" y="35445"/>
                    <a:pt x="466659" y="33530"/>
                    <a:pt x="470833" y="33530"/>
                  </a:cubicBezTo>
                  <a:close/>
                  <a:moveTo>
                    <a:pt x="500243" y="549"/>
                  </a:moveTo>
                  <a:cubicBezTo>
                    <a:pt x="518404" y="5885"/>
                    <a:pt x="575557" y="23616"/>
                    <a:pt x="585886" y="27232"/>
                  </a:cubicBezTo>
                  <a:cubicBezTo>
                    <a:pt x="589415" y="28436"/>
                    <a:pt x="593029" y="30416"/>
                    <a:pt x="595698" y="32998"/>
                  </a:cubicBezTo>
                  <a:cubicBezTo>
                    <a:pt x="619024" y="55464"/>
                    <a:pt x="1026150" y="451831"/>
                    <a:pt x="1041041" y="466291"/>
                  </a:cubicBezTo>
                  <a:cubicBezTo>
                    <a:pt x="1045258" y="470423"/>
                    <a:pt x="1047926" y="475157"/>
                    <a:pt x="1046893" y="481268"/>
                  </a:cubicBezTo>
                  <a:cubicBezTo>
                    <a:pt x="1045430" y="489445"/>
                    <a:pt x="1039921" y="493577"/>
                    <a:pt x="1030367" y="493662"/>
                  </a:cubicBezTo>
                  <a:cubicBezTo>
                    <a:pt x="1020641" y="493662"/>
                    <a:pt x="983630" y="493490"/>
                    <a:pt x="974850" y="493662"/>
                  </a:cubicBezTo>
                  <a:cubicBezTo>
                    <a:pt x="967448" y="493749"/>
                    <a:pt x="961509" y="491425"/>
                    <a:pt x="956086" y="486088"/>
                  </a:cubicBezTo>
                  <a:cubicBezTo>
                    <a:pt x="914082" y="444515"/>
                    <a:pt x="511518" y="49266"/>
                    <a:pt x="488106" y="26112"/>
                  </a:cubicBezTo>
                  <a:cubicBezTo>
                    <a:pt x="481479" y="19571"/>
                    <a:pt x="480790" y="11308"/>
                    <a:pt x="486299" y="5025"/>
                  </a:cubicBezTo>
                  <a:cubicBezTo>
                    <a:pt x="490000" y="807"/>
                    <a:pt x="494906" y="-1001"/>
                    <a:pt x="500243" y="549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B0A17E7-4B0C-41B9-B574-2BD11D86C5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3B55431D-B5B9-417E-857F-FCF4252008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1FE51354-F93A-4DBC-AED0-C189EF51AA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65520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7B19B0-3649-419E-B83B-69001425C8F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DD0BA-4EFB-4795-8969-0FFB84E5BAE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5696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1CF2F88-87EB-4812-8080-E038E2F958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DF2296-44BB-4865-AB73-F34651A6FD39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6045EE-39D8-4F62-BED2-6D58399E85D9}"/>
              </a:ext>
            </a:extLst>
          </p:cNvPr>
          <p:cNvGrpSpPr/>
          <p:nvPr userDrawn="1"/>
        </p:nvGrpSpPr>
        <p:grpSpPr>
          <a:xfrm>
            <a:off x="3295523" y="1504766"/>
            <a:ext cx="5600954" cy="3077345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E034AF2-468F-410B-A6F3-C1BE01DC696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9536716-C10B-49FB-8F64-BE25D35BAB7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CBED52C-895A-4399-8F65-905B0B36206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FEB1ADB-2C68-4189-ACB5-1712592CEFA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E337976-CB3F-447D-87B4-52997E6326F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9E1F47-A49C-4E0D-953E-4A37A839AF4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8B896F-D884-4D96-90EF-079E156031F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F0D8746-DF02-4AA5-8E5F-0B6FCA4CC58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39C991-F1F1-4EA3-AE4E-55B883F4CFE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A9937EE-9EF6-4EEE-A4FF-4100004AB7A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BF1DFC7-97C8-43DB-9E4E-B89DD46664B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54C1C5-0F94-4850-9153-CA8A037EDE5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BA25A20-F8B4-4164-A7E0-BF6994E8607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48029" y="1677606"/>
            <a:ext cx="4124421" cy="2482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DE4425-1F46-4BB4-868B-4098BA1E44BA}"/>
              </a:ext>
            </a:extLst>
          </p:cNvPr>
          <p:cNvSpPr/>
          <p:nvPr userDrawn="1"/>
        </p:nvSpPr>
        <p:spPr>
          <a:xfrm>
            <a:off x="323529" y="301408"/>
            <a:ext cx="11573197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845E88C-28C1-418B-A201-8EF6078280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828C03-0640-4801-9208-4E8FB4567E65}"/>
              </a:ext>
            </a:extLst>
          </p:cNvPr>
          <p:cNvSpPr/>
          <p:nvPr userDrawn="1"/>
        </p:nvSpPr>
        <p:spPr>
          <a:xfrm flipH="1">
            <a:off x="9647495" y="300218"/>
            <a:ext cx="2249231" cy="763537"/>
          </a:xfrm>
          <a:custGeom>
            <a:avLst/>
            <a:gdLst>
              <a:gd name="connsiteX0" fmla="*/ 1079499 w 2036992"/>
              <a:gd name="connsiteY0" fmla="*/ 533143 h 690412"/>
              <a:gd name="connsiteX1" fmla="*/ 954941 w 2036992"/>
              <a:gd name="connsiteY1" fmla="*/ 533143 h 690412"/>
              <a:gd name="connsiteX2" fmla="*/ 954941 w 2036992"/>
              <a:gd name="connsiteY2" fmla="*/ 657700 h 690412"/>
              <a:gd name="connsiteX3" fmla="*/ 1079499 w 2036992"/>
              <a:gd name="connsiteY3" fmla="*/ 657700 h 690412"/>
              <a:gd name="connsiteX4" fmla="*/ 1221670 w 2036992"/>
              <a:gd name="connsiteY4" fmla="*/ 533143 h 690412"/>
              <a:gd name="connsiteX5" fmla="*/ 1097112 w 2036992"/>
              <a:gd name="connsiteY5" fmla="*/ 533143 h 690412"/>
              <a:gd name="connsiteX6" fmla="*/ 1097112 w 2036992"/>
              <a:gd name="connsiteY6" fmla="*/ 657700 h 690412"/>
              <a:gd name="connsiteX7" fmla="*/ 1221670 w 2036992"/>
              <a:gd name="connsiteY7" fmla="*/ 657700 h 690412"/>
              <a:gd name="connsiteX8" fmla="*/ 1079499 w 2036992"/>
              <a:gd name="connsiteY8" fmla="*/ 384366 h 690412"/>
              <a:gd name="connsiteX9" fmla="*/ 954941 w 2036992"/>
              <a:gd name="connsiteY9" fmla="*/ 384366 h 690412"/>
              <a:gd name="connsiteX10" fmla="*/ 954941 w 2036992"/>
              <a:gd name="connsiteY10" fmla="*/ 508923 h 690412"/>
              <a:gd name="connsiteX11" fmla="*/ 1079499 w 2036992"/>
              <a:gd name="connsiteY11" fmla="*/ 508923 h 690412"/>
              <a:gd name="connsiteX12" fmla="*/ 1221670 w 2036992"/>
              <a:gd name="connsiteY12" fmla="*/ 384366 h 690412"/>
              <a:gd name="connsiteX13" fmla="*/ 1097112 w 2036992"/>
              <a:gd name="connsiteY13" fmla="*/ 384366 h 690412"/>
              <a:gd name="connsiteX14" fmla="*/ 1097112 w 2036992"/>
              <a:gd name="connsiteY14" fmla="*/ 508923 h 690412"/>
              <a:gd name="connsiteX15" fmla="*/ 1221670 w 2036992"/>
              <a:gd name="connsiteY15" fmla="*/ 508923 h 690412"/>
              <a:gd name="connsiteX16" fmla="*/ 1426032 w 2036992"/>
              <a:gd name="connsiteY16" fmla="*/ 153074 h 690412"/>
              <a:gd name="connsiteX17" fmla="*/ 1700842 w 2036992"/>
              <a:gd name="connsiteY17" fmla="*/ 377058 h 690412"/>
              <a:gd name="connsiteX18" fmla="*/ 1634751 w 2036992"/>
              <a:gd name="connsiteY18" fmla="*/ 379368 h 690412"/>
              <a:gd name="connsiteX19" fmla="*/ 1586252 w 2036992"/>
              <a:gd name="connsiteY19" fmla="*/ 425522 h 690412"/>
              <a:gd name="connsiteX20" fmla="*/ 1342825 w 2036992"/>
              <a:gd name="connsiteY20" fmla="*/ 216444 h 690412"/>
              <a:gd name="connsiteX21" fmla="*/ 1090822 w 2036992"/>
              <a:gd name="connsiteY21" fmla="*/ 0 h 690412"/>
              <a:gd name="connsiteX22" fmla="*/ 834158 w 2036992"/>
              <a:gd name="connsiteY22" fmla="*/ 7549 h 690412"/>
              <a:gd name="connsiteX23" fmla="*/ 0 w 2036992"/>
              <a:gd name="connsiteY23" fmla="*/ 675629 h 690412"/>
              <a:gd name="connsiteX24" fmla="*/ 252889 w 2036992"/>
              <a:gd name="connsiteY24" fmla="*/ 679403 h 690412"/>
              <a:gd name="connsiteX25" fmla="*/ 1094597 w 2036992"/>
              <a:gd name="connsiteY25" fmla="*/ 45293 h 690412"/>
              <a:gd name="connsiteX26" fmla="*/ 1577055 w 2036992"/>
              <a:gd name="connsiteY26" fmla="*/ 434274 h 690412"/>
              <a:gd name="connsiteX27" fmla="*/ 1309741 w 2036992"/>
              <a:gd name="connsiteY27" fmla="*/ 688665 h 690412"/>
              <a:gd name="connsiteX28" fmla="*/ 1408273 w 2036992"/>
              <a:gd name="connsiteY28" fmla="*/ 690412 h 690412"/>
              <a:gd name="connsiteX29" fmla="*/ 1638798 w 2036992"/>
              <a:gd name="connsiteY29" fmla="*/ 484055 h 690412"/>
              <a:gd name="connsiteX30" fmla="*/ 1698512 w 2036992"/>
              <a:gd name="connsiteY30" fmla="*/ 532199 h 690412"/>
              <a:gd name="connsiteX31" fmla="*/ 1706061 w 2036992"/>
              <a:gd name="connsiteY31" fmla="*/ 528425 h 690412"/>
              <a:gd name="connsiteX32" fmla="*/ 1646439 w 2036992"/>
              <a:gd name="connsiteY32" fmla="*/ 477215 h 690412"/>
              <a:gd name="connsiteX33" fmla="*/ 1736225 w 2036992"/>
              <a:gd name="connsiteY33" fmla="*/ 396842 h 690412"/>
              <a:gd name="connsiteX34" fmla="*/ 2036992 w 2036992"/>
              <a:gd name="connsiteY34" fmla="*/ 689498 h 690412"/>
              <a:gd name="connsiteX35" fmla="*/ 2029318 w 2036992"/>
              <a:gd name="connsiteY35" fmla="*/ 677134 h 690412"/>
              <a:gd name="connsiteX36" fmla="*/ 1734754 w 2036992"/>
              <a:gd name="connsiteY36" fmla="*/ 375873 h 690412"/>
              <a:gd name="connsiteX37" fmla="*/ 1705786 w 2036992"/>
              <a:gd name="connsiteY37" fmla="*/ 376885 h 690412"/>
              <a:gd name="connsiteX38" fmla="*/ 1706061 w 2036992"/>
              <a:gd name="connsiteY38" fmla="*/ 376746 h 690412"/>
              <a:gd name="connsiteX39" fmla="*/ 1424304 w 2036992"/>
              <a:gd name="connsiteY39" fmla="*/ 132105 h 690412"/>
              <a:gd name="connsiteX40" fmla="*/ 1306761 w 2036992"/>
              <a:gd name="connsiteY40" fmla="*/ 135600 h 690412"/>
              <a:gd name="connsiteX41" fmla="*/ 1276873 w 2036992"/>
              <a:gd name="connsiteY41" fmla="*/ 159798 h 690412"/>
              <a:gd name="connsiteX0" fmla="*/ 1079499 w 2036992"/>
              <a:gd name="connsiteY0" fmla="*/ 534220 h 691489"/>
              <a:gd name="connsiteX1" fmla="*/ 954941 w 2036992"/>
              <a:gd name="connsiteY1" fmla="*/ 534220 h 691489"/>
              <a:gd name="connsiteX2" fmla="*/ 954941 w 2036992"/>
              <a:gd name="connsiteY2" fmla="*/ 658777 h 691489"/>
              <a:gd name="connsiteX3" fmla="*/ 1079499 w 2036992"/>
              <a:gd name="connsiteY3" fmla="*/ 658777 h 691489"/>
              <a:gd name="connsiteX4" fmla="*/ 1079499 w 2036992"/>
              <a:gd name="connsiteY4" fmla="*/ 534220 h 691489"/>
              <a:gd name="connsiteX5" fmla="*/ 1221670 w 2036992"/>
              <a:gd name="connsiteY5" fmla="*/ 534220 h 691489"/>
              <a:gd name="connsiteX6" fmla="*/ 1097112 w 2036992"/>
              <a:gd name="connsiteY6" fmla="*/ 534220 h 691489"/>
              <a:gd name="connsiteX7" fmla="*/ 1097112 w 2036992"/>
              <a:gd name="connsiteY7" fmla="*/ 658777 h 691489"/>
              <a:gd name="connsiteX8" fmla="*/ 1221670 w 2036992"/>
              <a:gd name="connsiteY8" fmla="*/ 658777 h 691489"/>
              <a:gd name="connsiteX9" fmla="*/ 1221670 w 2036992"/>
              <a:gd name="connsiteY9" fmla="*/ 534220 h 691489"/>
              <a:gd name="connsiteX10" fmla="*/ 1079499 w 2036992"/>
              <a:gd name="connsiteY10" fmla="*/ 385443 h 691489"/>
              <a:gd name="connsiteX11" fmla="*/ 954941 w 2036992"/>
              <a:gd name="connsiteY11" fmla="*/ 385443 h 691489"/>
              <a:gd name="connsiteX12" fmla="*/ 954941 w 2036992"/>
              <a:gd name="connsiteY12" fmla="*/ 510000 h 691489"/>
              <a:gd name="connsiteX13" fmla="*/ 1079499 w 2036992"/>
              <a:gd name="connsiteY13" fmla="*/ 510000 h 691489"/>
              <a:gd name="connsiteX14" fmla="*/ 1079499 w 2036992"/>
              <a:gd name="connsiteY14" fmla="*/ 385443 h 691489"/>
              <a:gd name="connsiteX15" fmla="*/ 1221670 w 2036992"/>
              <a:gd name="connsiteY15" fmla="*/ 385443 h 691489"/>
              <a:gd name="connsiteX16" fmla="*/ 1097112 w 2036992"/>
              <a:gd name="connsiteY16" fmla="*/ 385443 h 691489"/>
              <a:gd name="connsiteX17" fmla="*/ 1097112 w 2036992"/>
              <a:gd name="connsiteY17" fmla="*/ 510000 h 691489"/>
              <a:gd name="connsiteX18" fmla="*/ 1221670 w 2036992"/>
              <a:gd name="connsiteY18" fmla="*/ 510000 h 691489"/>
              <a:gd name="connsiteX19" fmla="*/ 1221670 w 2036992"/>
              <a:gd name="connsiteY19" fmla="*/ 385443 h 691489"/>
              <a:gd name="connsiteX20" fmla="*/ 1426032 w 2036992"/>
              <a:gd name="connsiteY20" fmla="*/ 154151 h 691489"/>
              <a:gd name="connsiteX21" fmla="*/ 1700842 w 2036992"/>
              <a:gd name="connsiteY21" fmla="*/ 378135 h 691489"/>
              <a:gd name="connsiteX22" fmla="*/ 1634751 w 2036992"/>
              <a:gd name="connsiteY22" fmla="*/ 380445 h 691489"/>
              <a:gd name="connsiteX23" fmla="*/ 1586252 w 2036992"/>
              <a:gd name="connsiteY23" fmla="*/ 426599 h 691489"/>
              <a:gd name="connsiteX24" fmla="*/ 1342825 w 2036992"/>
              <a:gd name="connsiteY24" fmla="*/ 217521 h 691489"/>
              <a:gd name="connsiteX25" fmla="*/ 1426032 w 2036992"/>
              <a:gd name="connsiteY25" fmla="*/ 154151 h 691489"/>
              <a:gd name="connsiteX26" fmla="*/ 1090822 w 2036992"/>
              <a:gd name="connsiteY26" fmla="*/ 1077 h 691489"/>
              <a:gd name="connsiteX27" fmla="*/ 834158 w 2036992"/>
              <a:gd name="connsiteY27" fmla="*/ 0 h 691489"/>
              <a:gd name="connsiteX28" fmla="*/ 0 w 2036992"/>
              <a:gd name="connsiteY28" fmla="*/ 676706 h 691489"/>
              <a:gd name="connsiteX29" fmla="*/ 252889 w 2036992"/>
              <a:gd name="connsiteY29" fmla="*/ 680480 h 691489"/>
              <a:gd name="connsiteX30" fmla="*/ 1094597 w 2036992"/>
              <a:gd name="connsiteY30" fmla="*/ 46370 h 691489"/>
              <a:gd name="connsiteX31" fmla="*/ 1577055 w 2036992"/>
              <a:gd name="connsiteY31" fmla="*/ 435351 h 691489"/>
              <a:gd name="connsiteX32" fmla="*/ 1309741 w 2036992"/>
              <a:gd name="connsiteY32" fmla="*/ 689742 h 691489"/>
              <a:gd name="connsiteX33" fmla="*/ 1408273 w 2036992"/>
              <a:gd name="connsiteY33" fmla="*/ 691489 h 691489"/>
              <a:gd name="connsiteX34" fmla="*/ 1638798 w 2036992"/>
              <a:gd name="connsiteY34" fmla="*/ 485132 h 691489"/>
              <a:gd name="connsiteX35" fmla="*/ 1698512 w 2036992"/>
              <a:gd name="connsiteY35" fmla="*/ 533276 h 691489"/>
              <a:gd name="connsiteX36" fmla="*/ 1706061 w 2036992"/>
              <a:gd name="connsiteY36" fmla="*/ 529502 h 691489"/>
              <a:gd name="connsiteX37" fmla="*/ 1646439 w 2036992"/>
              <a:gd name="connsiteY37" fmla="*/ 478292 h 691489"/>
              <a:gd name="connsiteX38" fmla="*/ 1736225 w 2036992"/>
              <a:gd name="connsiteY38" fmla="*/ 397919 h 691489"/>
              <a:gd name="connsiteX39" fmla="*/ 2036992 w 2036992"/>
              <a:gd name="connsiteY39" fmla="*/ 690575 h 691489"/>
              <a:gd name="connsiteX40" fmla="*/ 2029318 w 2036992"/>
              <a:gd name="connsiteY40" fmla="*/ 678211 h 691489"/>
              <a:gd name="connsiteX41" fmla="*/ 1734754 w 2036992"/>
              <a:gd name="connsiteY41" fmla="*/ 376950 h 691489"/>
              <a:gd name="connsiteX42" fmla="*/ 1705786 w 2036992"/>
              <a:gd name="connsiteY42" fmla="*/ 377962 h 691489"/>
              <a:gd name="connsiteX43" fmla="*/ 1706061 w 2036992"/>
              <a:gd name="connsiteY43" fmla="*/ 377823 h 691489"/>
              <a:gd name="connsiteX44" fmla="*/ 1424304 w 2036992"/>
              <a:gd name="connsiteY44" fmla="*/ 133182 h 691489"/>
              <a:gd name="connsiteX45" fmla="*/ 1306761 w 2036992"/>
              <a:gd name="connsiteY45" fmla="*/ 136677 h 691489"/>
              <a:gd name="connsiteX46" fmla="*/ 1276873 w 2036992"/>
              <a:gd name="connsiteY46" fmla="*/ 160875 h 691489"/>
              <a:gd name="connsiteX47" fmla="*/ 1090822 w 2036992"/>
              <a:gd name="connsiteY47" fmla="*/ 1077 h 6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36992" h="691489">
                <a:moveTo>
                  <a:pt x="1079499" y="534220"/>
                </a:moveTo>
                <a:lnTo>
                  <a:pt x="954941" y="534220"/>
                </a:lnTo>
                <a:lnTo>
                  <a:pt x="954941" y="658777"/>
                </a:lnTo>
                <a:lnTo>
                  <a:pt x="1079499" y="658777"/>
                </a:lnTo>
                <a:lnTo>
                  <a:pt x="1079499" y="534220"/>
                </a:lnTo>
                <a:close/>
                <a:moveTo>
                  <a:pt x="1221670" y="534220"/>
                </a:moveTo>
                <a:lnTo>
                  <a:pt x="1097112" y="534220"/>
                </a:lnTo>
                <a:lnTo>
                  <a:pt x="1097112" y="658777"/>
                </a:lnTo>
                <a:lnTo>
                  <a:pt x="1221670" y="658777"/>
                </a:lnTo>
                <a:lnTo>
                  <a:pt x="1221670" y="534220"/>
                </a:lnTo>
                <a:close/>
                <a:moveTo>
                  <a:pt x="1079499" y="385443"/>
                </a:moveTo>
                <a:lnTo>
                  <a:pt x="954941" y="385443"/>
                </a:lnTo>
                <a:lnTo>
                  <a:pt x="954941" y="510000"/>
                </a:lnTo>
                <a:lnTo>
                  <a:pt x="1079499" y="510000"/>
                </a:lnTo>
                <a:lnTo>
                  <a:pt x="1079499" y="385443"/>
                </a:lnTo>
                <a:close/>
                <a:moveTo>
                  <a:pt x="1221670" y="385443"/>
                </a:moveTo>
                <a:lnTo>
                  <a:pt x="1097112" y="385443"/>
                </a:lnTo>
                <a:lnTo>
                  <a:pt x="1097112" y="510000"/>
                </a:lnTo>
                <a:lnTo>
                  <a:pt x="1221670" y="510000"/>
                </a:lnTo>
                <a:lnTo>
                  <a:pt x="1221670" y="385443"/>
                </a:lnTo>
                <a:close/>
                <a:moveTo>
                  <a:pt x="1426032" y="154151"/>
                </a:moveTo>
                <a:lnTo>
                  <a:pt x="1700842" y="378135"/>
                </a:lnTo>
                <a:lnTo>
                  <a:pt x="1634751" y="380445"/>
                </a:lnTo>
                <a:lnTo>
                  <a:pt x="1586252" y="426599"/>
                </a:lnTo>
                <a:lnTo>
                  <a:pt x="1342825" y="217521"/>
                </a:lnTo>
                <a:lnTo>
                  <a:pt x="1426032" y="154151"/>
                </a:lnTo>
                <a:close/>
                <a:moveTo>
                  <a:pt x="1090822" y="1077"/>
                </a:moveTo>
                <a:lnTo>
                  <a:pt x="834158" y="0"/>
                </a:lnTo>
                <a:lnTo>
                  <a:pt x="0" y="676706"/>
                </a:lnTo>
                <a:lnTo>
                  <a:pt x="252889" y="680480"/>
                </a:lnTo>
                <a:lnTo>
                  <a:pt x="1094597" y="46370"/>
                </a:lnTo>
                <a:lnTo>
                  <a:pt x="1577055" y="435351"/>
                </a:lnTo>
                <a:lnTo>
                  <a:pt x="1309741" y="689742"/>
                </a:lnTo>
                <a:lnTo>
                  <a:pt x="1408273" y="691489"/>
                </a:lnTo>
                <a:lnTo>
                  <a:pt x="1638798" y="485132"/>
                </a:lnTo>
                <a:lnTo>
                  <a:pt x="1698512" y="533276"/>
                </a:lnTo>
                <a:lnTo>
                  <a:pt x="1706061" y="529502"/>
                </a:lnTo>
                <a:lnTo>
                  <a:pt x="1646439" y="478292"/>
                </a:lnTo>
                <a:lnTo>
                  <a:pt x="1736225" y="397919"/>
                </a:lnTo>
                <a:lnTo>
                  <a:pt x="2036992" y="690575"/>
                </a:lnTo>
                <a:lnTo>
                  <a:pt x="2029318" y="678211"/>
                </a:lnTo>
                <a:lnTo>
                  <a:pt x="1734754" y="376950"/>
                </a:lnTo>
                <a:lnTo>
                  <a:pt x="1705786" y="377962"/>
                </a:lnTo>
                <a:lnTo>
                  <a:pt x="1706061" y="377823"/>
                </a:lnTo>
                <a:lnTo>
                  <a:pt x="1424304" y="133182"/>
                </a:lnTo>
                <a:lnTo>
                  <a:pt x="1306761" y="136677"/>
                </a:lnTo>
                <a:lnTo>
                  <a:pt x="1276873" y="160875"/>
                </a:lnTo>
                <a:lnTo>
                  <a:pt x="1090822" y="10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17B8062-F5FE-4D05-AE1E-6E1F3180C97D}"/>
              </a:ext>
            </a:extLst>
          </p:cNvPr>
          <p:cNvSpPr/>
          <p:nvPr userDrawn="1"/>
        </p:nvSpPr>
        <p:spPr>
          <a:xfrm>
            <a:off x="790576" y="800100"/>
            <a:ext cx="7258050" cy="5238750"/>
          </a:xfrm>
          <a:prstGeom prst="frame">
            <a:avLst>
              <a:gd name="adj1" fmla="val 8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947A7-486B-4E36-A34B-42636CBFDA5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72038" y="381000"/>
            <a:ext cx="2447925" cy="6153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0AB743A-6BE9-471F-8C00-DFD97083AEA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696199" y="2933700"/>
            <a:ext cx="3705225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4A6107-44AE-458E-AAC2-6EA982FB5BC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80115" y="329978"/>
            <a:ext cx="7362544" cy="6198044"/>
          </a:xfrm>
          <a:custGeom>
            <a:avLst/>
            <a:gdLst>
              <a:gd name="connsiteX0" fmla="*/ 195262 w 7362544"/>
              <a:gd name="connsiteY0" fmla="*/ 3294555 h 6198044"/>
              <a:gd name="connsiteX1" fmla="*/ 333335 w 7362544"/>
              <a:gd name="connsiteY1" fmla="*/ 3351746 h 6198044"/>
              <a:gd name="connsiteX2" fmla="*/ 2552833 w 7362544"/>
              <a:gd name="connsiteY2" fmla="*/ 5571245 h 6198044"/>
              <a:gd name="connsiteX3" fmla="*/ 2552833 w 7362544"/>
              <a:gd name="connsiteY3" fmla="*/ 5847389 h 6198044"/>
              <a:gd name="connsiteX4" fmla="*/ 2552833 w 7362544"/>
              <a:gd name="connsiteY4" fmla="*/ 5847388 h 6198044"/>
              <a:gd name="connsiteX5" fmla="*/ 2276689 w 7362544"/>
              <a:gd name="connsiteY5" fmla="*/ 5847388 h 6198044"/>
              <a:gd name="connsiteX6" fmla="*/ 57192 w 7362544"/>
              <a:gd name="connsiteY6" fmla="*/ 3627889 h 6198044"/>
              <a:gd name="connsiteX7" fmla="*/ 14298 w 7362544"/>
              <a:gd name="connsiteY7" fmla="*/ 3416340 h 6198044"/>
              <a:gd name="connsiteX8" fmla="*/ 57191 w 7362544"/>
              <a:gd name="connsiteY8" fmla="*/ 3351746 h 6198044"/>
              <a:gd name="connsiteX9" fmla="*/ 57192 w 7362544"/>
              <a:gd name="connsiteY9" fmla="*/ 3351746 h 6198044"/>
              <a:gd name="connsiteX10" fmla="*/ 121785 w 7362544"/>
              <a:gd name="connsiteY10" fmla="*/ 3308852 h 6198044"/>
              <a:gd name="connsiteX11" fmla="*/ 195262 w 7362544"/>
              <a:gd name="connsiteY11" fmla="*/ 3294555 h 6198044"/>
              <a:gd name="connsiteX12" fmla="*/ 717266 w 7362544"/>
              <a:gd name="connsiteY12" fmla="*/ 3143498 h 6198044"/>
              <a:gd name="connsiteX13" fmla="*/ 855337 w 7362544"/>
              <a:gd name="connsiteY13" fmla="*/ 3200689 h 6198044"/>
              <a:gd name="connsiteX14" fmla="*/ 3519359 w 7362544"/>
              <a:gd name="connsiteY14" fmla="*/ 5864711 h 6198044"/>
              <a:gd name="connsiteX15" fmla="*/ 3519359 w 7362544"/>
              <a:gd name="connsiteY15" fmla="*/ 6140854 h 6198044"/>
              <a:gd name="connsiteX16" fmla="*/ 3519358 w 7362544"/>
              <a:gd name="connsiteY16" fmla="*/ 6140853 h 6198044"/>
              <a:gd name="connsiteX17" fmla="*/ 3243215 w 7362544"/>
              <a:gd name="connsiteY17" fmla="*/ 6140853 h 6198044"/>
              <a:gd name="connsiteX18" fmla="*/ 579194 w 7362544"/>
              <a:gd name="connsiteY18" fmla="*/ 3476832 h 6198044"/>
              <a:gd name="connsiteX19" fmla="*/ 536301 w 7362544"/>
              <a:gd name="connsiteY19" fmla="*/ 3265282 h 6198044"/>
              <a:gd name="connsiteX20" fmla="*/ 579194 w 7362544"/>
              <a:gd name="connsiteY20" fmla="*/ 3200688 h 6198044"/>
              <a:gd name="connsiteX21" fmla="*/ 643787 w 7362544"/>
              <a:gd name="connsiteY21" fmla="*/ 3157795 h 6198044"/>
              <a:gd name="connsiteX22" fmla="*/ 717266 w 7362544"/>
              <a:gd name="connsiteY22" fmla="*/ 3143498 h 6198044"/>
              <a:gd name="connsiteX23" fmla="*/ 1518292 w 7362544"/>
              <a:gd name="connsiteY23" fmla="*/ 2598405 h 6198044"/>
              <a:gd name="connsiteX24" fmla="*/ 1656365 w 7362544"/>
              <a:gd name="connsiteY24" fmla="*/ 2655597 h 6198044"/>
              <a:gd name="connsiteX25" fmla="*/ 4761287 w 7362544"/>
              <a:gd name="connsiteY25" fmla="*/ 5760520 h 6198044"/>
              <a:gd name="connsiteX26" fmla="*/ 4761287 w 7362544"/>
              <a:gd name="connsiteY26" fmla="*/ 6036665 h 6198044"/>
              <a:gd name="connsiteX27" fmla="*/ 4761287 w 7362544"/>
              <a:gd name="connsiteY27" fmla="*/ 6036663 h 6198044"/>
              <a:gd name="connsiteX28" fmla="*/ 4485144 w 7362544"/>
              <a:gd name="connsiteY28" fmla="*/ 6036663 h 6198044"/>
              <a:gd name="connsiteX29" fmla="*/ 1380221 w 7362544"/>
              <a:gd name="connsiteY29" fmla="*/ 2931740 h 6198044"/>
              <a:gd name="connsiteX30" fmla="*/ 1337328 w 7362544"/>
              <a:gd name="connsiteY30" fmla="*/ 2720191 h 6198044"/>
              <a:gd name="connsiteX31" fmla="*/ 1380221 w 7362544"/>
              <a:gd name="connsiteY31" fmla="*/ 2655597 h 6198044"/>
              <a:gd name="connsiteX32" fmla="*/ 1380221 w 7362544"/>
              <a:gd name="connsiteY32" fmla="*/ 2655596 h 6198044"/>
              <a:gd name="connsiteX33" fmla="*/ 1444815 w 7362544"/>
              <a:gd name="connsiteY33" fmla="*/ 2612704 h 6198044"/>
              <a:gd name="connsiteX34" fmla="*/ 1518292 w 7362544"/>
              <a:gd name="connsiteY34" fmla="*/ 2598405 h 6198044"/>
              <a:gd name="connsiteX35" fmla="*/ 427420 w 7362544"/>
              <a:gd name="connsiteY35" fmla="*/ 2180593 h 6198044"/>
              <a:gd name="connsiteX36" fmla="*/ 565492 w 7362544"/>
              <a:gd name="connsiteY36" fmla="*/ 2237784 h 6198044"/>
              <a:gd name="connsiteX37" fmla="*/ 3670415 w 7362544"/>
              <a:gd name="connsiteY37" fmla="*/ 5342707 h 6198044"/>
              <a:gd name="connsiteX38" fmla="*/ 3670415 w 7362544"/>
              <a:gd name="connsiteY38" fmla="*/ 5618851 h 6198044"/>
              <a:gd name="connsiteX39" fmla="*/ 3670414 w 7362544"/>
              <a:gd name="connsiteY39" fmla="*/ 5618850 h 6198044"/>
              <a:gd name="connsiteX40" fmla="*/ 3394271 w 7362544"/>
              <a:gd name="connsiteY40" fmla="*/ 5618850 h 6198044"/>
              <a:gd name="connsiteX41" fmla="*/ 289349 w 7362544"/>
              <a:gd name="connsiteY41" fmla="*/ 2513927 h 6198044"/>
              <a:gd name="connsiteX42" fmla="*/ 246456 w 7362544"/>
              <a:gd name="connsiteY42" fmla="*/ 2302378 h 6198044"/>
              <a:gd name="connsiteX43" fmla="*/ 289349 w 7362544"/>
              <a:gd name="connsiteY43" fmla="*/ 2237784 h 6198044"/>
              <a:gd name="connsiteX44" fmla="*/ 353943 w 7362544"/>
              <a:gd name="connsiteY44" fmla="*/ 2194890 h 6198044"/>
              <a:gd name="connsiteX45" fmla="*/ 427420 w 7362544"/>
              <a:gd name="connsiteY45" fmla="*/ 2180593 h 6198044"/>
              <a:gd name="connsiteX46" fmla="*/ 1403566 w 7362544"/>
              <a:gd name="connsiteY46" fmla="*/ 1810620 h 6198044"/>
              <a:gd name="connsiteX47" fmla="*/ 1541638 w 7362544"/>
              <a:gd name="connsiteY47" fmla="*/ 1867811 h 6198044"/>
              <a:gd name="connsiteX48" fmla="*/ 4646561 w 7362544"/>
              <a:gd name="connsiteY48" fmla="*/ 4972734 h 6198044"/>
              <a:gd name="connsiteX49" fmla="*/ 4646561 w 7362544"/>
              <a:gd name="connsiteY49" fmla="*/ 5248878 h 6198044"/>
              <a:gd name="connsiteX50" fmla="*/ 4646560 w 7362544"/>
              <a:gd name="connsiteY50" fmla="*/ 5248877 h 6198044"/>
              <a:gd name="connsiteX51" fmla="*/ 4370417 w 7362544"/>
              <a:gd name="connsiteY51" fmla="*/ 5248877 h 6198044"/>
              <a:gd name="connsiteX52" fmla="*/ 1265495 w 7362544"/>
              <a:gd name="connsiteY52" fmla="*/ 2143954 h 6198044"/>
              <a:gd name="connsiteX53" fmla="*/ 1222602 w 7362544"/>
              <a:gd name="connsiteY53" fmla="*/ 1932405 h 6198044"/>
              <a:gd name="connsiteX54" fmla="*/ 1265495 w 7362544"/>
              <a:gd name="connsiteY54" fmla="*/ 1867811 h 6198044"/>
              <a:gd name="connsiteX55" fmla="*/ 1265495 w 7362544"/>
              <a:gd name="connsiteY55" fmla="*/ 1867811 h 6198044"/>
              <a:gd name="connsiteX56" fmla="*/ 1330089 w 7362544"/>
              <a:gd name="connsiteY56" fmla="*/ 1824918 h 6198044"/>
              <a:gd name="connsiteX57" fmla="*/ 1403566 w 7362544"/>
              <a:gd name="connsiteY57" fmla="*/ 1810620 h 6198044"/>
              <a:gd name="connsiteX58" fmla="*/ 2204593 w 7362544"/>
              <a:gd name="connsiteY58" fmla="*/ 1265529 h 6198044"/>
              <a:gd name="connsiteX59" fmla="*/ 2342664 w 7362544"/>
              <a:gd name="connsiteY59" fmla="*/ 1322720 h 6198044"/>
              <a:gd name="connsiteX60" fmla="*/ 5447589 w 7362544"/>
              <a:gd name="connsiteY60" fmla="*/ 4427643 h 6198044"/>
              <a:gd name="connsiteX61" fmla="*/ 5447589 w 7362544"/>
              <a:gd name="connsiteY61" fmla="*/ 4703786 h 6198044"/>
              <a:gd name="connsiteX62" fmla="*/ 5447588 w 7362544"/>
              <a:gd name="connsiteY62" fmla="*/ 4703785 h 6198044"/>
              <a:gd name="connsiteX63" fmla="*/ 5171444 w 7362544"/>
              <a:gd name="connsiteY63" fmla="*/ 4703785 h 6198044"/>
              <a:gd name="connsiteX64" fmla="*/ 2066521 w 7362544"/>
              <a:gd name="connsiteY64" fmla="*/ 1598863 h 6198044"/>
              <a:gd name="connsiteX65" fmla="*/ 2023628 w 7362544"/>
              <a:gd name="connsiteY65" fmla="*/ 1387313 h 6198044"/>
              <a:gd name="connsiteX66" fmla="*/ 2066522 w 7362544"/>
              <a:gd name="connsiteY66" fmla="*/ 1322720 h 6198044"/>
              <a:gd name="connsiteX67" fmla="*/ 2131116 w 7362544"/>
              <a:gd name="connsiteY67" fmla="*/ 1279826 h 6198044"/>
              <a:gd name="connsiteX68" fmla="*/ 2204593 w 7362544"/>
              <a:gd name="connsiteY68" fmla="*/ 1265529 h 6198044"/>
              <a:gd name="connsiteX69" fmla="*/ 2716239 w 7362544"/>
              <a:gd name="connsiteY69" fmla="*/ 1104113 h 6198044"/>
              <a:gd name="connsiteX70" fmla="*/ 2854310 w 7362544"/>
              <a:gd name="connsiteY70" fmla="*/ 1161304 h 6198044"/>
              <a:gd name="connsiteX71" fmla="*/ 5959234 w 7362544"/>
              <a:gd name="connsiteY71" fmla="*/ 4266228 h 6198044"/>
              <a:gd name="connsiteX72" fmla="*/ 5959234 w 7362544"/>
              <a:gd name="connsiteY72" fmla="*/ 4542371 h 6198044"/>
              <a:gd name="connsiteX73" fmla="*/ 5959233 w 7362544"/>
              <a:gd name="connsiteY73" fmla="*/ 4542371 h 6198044"/>
              <a:gd name="connsiteX74" fmla="*/ 5683089 w 7362544"/>
              <a:gd name="connsiteY74" fmla="*/ 4542371 h 6198044"/>
              <a:gd name="connsiteX75" fmla="*/ 2578167 w 7362544"/>
              <a:gd name="connsiteY75" fmla="*/ 1437447 h 6198044"/>
              <a:gd name="connsiteX76" fmla="*/ 2535273 w 7362544"/>
              <a:gd name="connsiteY76" fmla="*/ 1225898 h 6198044"/>
              <a:gd name="connsiteX77" fmla="*/ 2578167 w 7362544"/>
              <a:gd name="connsiteY77" fmla="*/ 1161305 h 6198044"/>
              <a:gd name="connsiteX78" fmla="*/ 2642761 w 7362544"/>
              <a:gd name="connsiteY78" fmla="*/ 1118411 h 6198044"/>
              <a:gd name="connsiteX79" fmla="*/ 2716239 w 7362544"/>
              <a:gd name="connsiteY79" fmla="*/ 1104113 h 6198044"/>
              <a:gd name="connsiteX80" fmla="*/ 1113722 w 7362544"/>
              <a:gd name="connsiteY80" fmla="*/ 847716 h 6198044"/>
              <a:gd name="connsiteX81" fmla="*/ 1251793 w 7362544"/>
              <a:gd name="connsiteY81" fmla="*/ 904907 h 6198044"/>
              <a:gd name="connsiteX82" fmla="*/ 4356716 w 7362544"/>
              <a:gd name="connsiteY82" fmla="*/ 4009829 h 6198044"/>
              <a:gd name="connsiteX83" fmla="*/ 4356716 w 7362544"/>
              <a:gd name="connsiteY83" fmla="*/ 4285973 h 6198044"/>
              <a:gd name="connsiteX84" fmla="*/ 4356715 w 7362544"/>
              <a:gd name="connsiteY84" fmla="*/ 4285972 h 6198044"/>
              <a:gd name="connsiteX85" fmla="*/ 4080572 w 7362544"/>
              <a:gd name="connsiteY85" fmla="*/ 4285972 h 6198044"/>
              <a:gd name="connsiteX86" fmla="*/ 975650 w 7362544"/>
              <a:gd name="connsiteY86" fmla="*/ 1181049 h 6198044"/>
              <a:gd name="connsiteX87" fmla="*/ 932757 w 7362544"/>
              <a:gd name="connsiteY87" fmla="*/ 969500 h 6198044"/>
              <a:gd name="connsiteX88" fmla="*/ 975650 w 7362544"/>
              <a:gd name="connsiteY88" fmla="*/ 904906 h 6198044"/>
              <a:gd name="connsiteX89" fmla="*/ 1040244 w 7362544"/>
              <a:gd name="connsiteY89" fmla="*/ 862013 h 6198044"/>
              <a:gd name="connsiteX90" fmla="*/ 1113722 w 7362544"/>
              <a:gd name="connsiteY90" fmla="*/ 847716 h 6198044"/>
              <a:gd name="connsiteX91" fmla="*/ 4947782 w 7362544"/>
              <a:gd name="connsiteY91" fmla="*/ 643418 h 6198044"/>
              <a:gd name="connsiteX92" fmla="*/ 5085855 w 7362544"/>
              <a:gd name="connsiteY92" fmla="*/ 700609 h 6198044"/>
              <a:gd name="connsiteX93" fmla="*/ 7305353 w 7362544"/>
              <a:gd name="connsiteY93" fmla="*/ 2920108 h 6198044"/>
              <a:gd name="connsiteX94" fmla="*/ 7305353 w 7362544"/>
              <a:gd name="connsiteY94" fmla="*/ 3196251 h 6198044"/>
              <a:gd name="connsiteX95" fmla="*/ 7305353 w 7362544"/>
              <a:gd name="connsiteY95" fmla="*/ 3196251 h 6198044"/>
              <a:gd name="connsiteX96" fmla="*/ 7029209 w 7362544"/>
              <a:gd name="connsiteY96" fmla="*/ 3196251 h 6198044"/>
              <a:gd name="connsiteX97" fmla="*/ 4809711 w 7362544"/>
              <a:gd name="connsiteY97" fmla="*/ 976753 h 6198044"/>
              <a:gd name="connsiteX98" fmla="*/ 4766817 w 7362544"/>
              <a:gd name="connsiteY98" fmla="*/ 765203 h 6198044"/>
              <a:gd name="connsiteX99" fmla="*/ 4809711 w 7362544"/>
              <a:gd name="connsiteY99" fmla="*/ 700609 h 6198044"/>
              <a:gd name="connsiteX100" fmla="*/ 4874305 w 7362544"/>
              <a:gd name="connsiteY100" fmla="*/ 657715 h 6198044"/>
              <a:gd name="connsiteX101" fmla="*/ 4947782 w 7362544"/>
              <a:gd name="connsiteY101" fmla="*/ 643418 h 6198044"/>
              <a:gd name="connsiteX102" fmla="*/ 2446599 w 7362544"/>
              <a:gd name="connsiteY102" fmla="*/ 161414 h 6198044"/>
              <a:gd name="connsiteX103" fmla="*/ 2584671 w 7362544"/>
              <a:gd name="connsiteY103" fmla="*/ 218606 h 6198044"/>
              <a:gd name="connsiteX104" fmla="*/ 5689594 w 7362544"/>
              <a:gd name="connsiteY104" fmla="*/ 3323528 h 6198044"/>
              <a:gd name="connsiteX105" fmla="*/ 5689594 w 7362544"/>
              <a:gd name="connsiteY105" fmla="*/ 3599672 h 6198044"/>
              <a:gd name="connsiteX106" fmla="*/ 5689594 w 7362544"/>
              <a:gd name="connsiteY106" fmla="*/ 3599671 h 6198044"/>
              <a:gd name="connsiteX107" fmla="*/ 5413450 w 7362544"/>
              <a:gd name="connsiteY107" fmla="*/ 3599671 h 6198044"/>
              <a:gd name="connsiteX108" fmla="*/ 2308528 w 7362544"/>
              <a:gd name="connsiteY108" fmla="*/ 494748 h 6198044"/>
              <a:gd name="connsiteX109" fmla="*/ 2265635 w 7362544"/>
              <a:gd name="connsiteY109" fmla="*/ 283199 h 6198044"/>
              <a:gd name="connsiteX110" fmla="*/ 2308528 w 7362544"/>
              <a:gd name="connsiteY110" fmla="*/ 218605 h 6198044"/>
              <a:gd name="connsiteX111" fmla="*/ 2373122 w 7362544"/>
              <a:gd name="connsiteY111" fmla="*/ 175712 h 6198044"/>
              <a:gd name="connsiteX112" fmla="*/ 2446599 w 7362544"/>
              <a:gd name="connsiteY112" fmla="*/ 161414 h 6198044"/>
              <a:gd name="connsiteX113" fmla="*/ 3671944 w 7362544"/>
              <a:gd name="connsiteY113" fmla="*/ 40640 h 6198044"/>
              <a:gd name="connsiteX114" fmla="*/ 3810016 w 7362544"/>
              <a:gd name="connsiteY114" fmla="*/ 97831 h 6198044"/>
              <a:gd name="connsiteX115" fmla="*/ 6914939 w 7362544"/>
              <a:gd name="connsiteY115" fmla="*/ 3202755 h 6198044"/>
              <a:gd name="connsiteX116" fmla="*/ 6914939 w 7362544"/>
              <a:gd name="connsiteY116" fmla="*/ 3478898 h 6198044"/>
              <a:gd name="connsiteX117" fmla="*/ 6914939 w 7362544"/>
              <a:gd name="connsiteY117" fmla="*/ 3478897 h 6198044"/>
              <a:gd name="connsiteX118" fmla="*/ 6638795 w 7362544"/>
              <a:gd name="connsiteY118" fmla="*/ 3478897 h 6198044"/>
              <a:gd name="connsiteX119" fmla="*/ 3533874 w 7362544"/>
              <a:gd name="connsiteY119" fmla="*/ 373974 h 6198044"/>
              <a:gd name="connsiteX120" fmla="*/ 3490980 w 7362544"/>
              <a:gd name="connsiteY120" fmla="*/ 162425 h 6198044"/>
              <a:gd name="connsiteX121" fmla="*/ 3533873 w 7362544"/>
              <a:gd name="connsiteY121" fmla="*/ 97830 h 6198044"/>
              <a:gd name="connsiteX122" fmla="*/ 3598467 w 7362544"/>
              <a:gd name="connsiteY122" fmla="*/ 54937 h 6198044"/>
              <a:gd name="connsiteX123" fmla="*/ 3671944 w 7362544"/>
              <a:gd name="connsiteY123" fmla="*/ 40640 h 6198044"/>
              <a:gd name="connsiteX124" fmla="*/ 2958245 w 7362544"/>
              <a:gd name="connsiteY124" fmla="*/ 0 h 6198044"/>
              <a:gd name="connsiteX125" fmla="*/ 3096316 w 7362544"/>
              <a:gd name="connsiteY125" fmla="*/ 57191 h 6198044"/>
              <a:gd name="connsiteX126" fmla="*/ 6201239 w 7362544"/>
              <a:gd name="connsiteY126" fmla="*/ 3162114 h 6198044"/>
              <a:gd name="connsiteX127" fmla="*/ 6201239 w 7362544"/>
              <a:gd name="connsiteY127" fmla="*/ 3438258 h 6198044"/>
              <a:gd name="connsiteX128" fmla="*/ 6201239 w 7362544"/>
              <a:gd name="connsiteY128" fmla="*/ 3438257 h 6198044"/>
              <a:gd name="connsiteX129" fmla="*/ 5925095 w 7362544"/>
              <a:gd name="connsiteY129" fmla="*/ 3438257 h 6198044"/>
              <a:gd name="connsiteX130" fmla="*/ 2820173 w 7362544"/>
              <a:gd name="connsiteY130" fmla="*/ 333335 h 6198044"/>
              <a:gd name="connsiteX131" fmla="*/ 2777280 w 7362544"/>
              <a:gd name="connsiteY131" fmla="*/ 121786 h 6198044"/>
              <a:gd name="connsiteX132" fmla="*/ 2820173 w 7362544"/>
              <a:gd name="connsiteY132" fmla="*/ 57191 h 6198044"/>
              <a:gd name="connsiteX133" fmla="*/ 2884767 w 7362544"/>
              <a:gd name="connsiteY133" fmla="*/ 14298 h 6198044"/>
              <a:gd name="connsiteX134" fmla="*/ 2958245 w 7362544"/>
              <a:gd name="connsiteY134" fmla="*/ 0 h 61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7362544" h="6198044">
                <a:moveTo>
                  <a:pt x="195262" y="3294555"/>
                </a:moveTo>
                <a:cubicBezTo>
                  <a:pt x="245234" y="3294555"/>
                  <a:pt x="295207" y="3313618"/>
                  <a:pt x="333335" y="3351746"/>
                </a:cubicBezTo>
                <a:lnTo>
                  <a:pt x="2552833" y="5571245"/>
                </a:lnTo>
                <a:cubicBezTo>
                  <a:pt x="2629088" y="5647501"/>
                  <a:pt x="2629088" y="5771133"/>
                  <a:pt x="2552833" y="5847389"/>
                </a:cubicBezTo>
                <a:lnTo>
                  <a:pt x="2552833" y="5847388"/>
                </a:lnTo>
                <a:cubicBezTo>
                  <a:pt x="2476577" y="5923642"/>
                  <a:pt x="2352944" y="5923643"/>
                  <a:pt x="2276689" y="5847388"/>
                </a:cubicBezTo>
                <a:lnTo>
                  <a:pt x="57192" y="3627889"/>
                </a:lnTo>
                <a:cubicBezTo>
                  <a:pt x="1" y="3570698"/>
                  <a:pt x="-14297" y="3486856"/>
                  <a:pt x="14298" y="3416340"/>
                </a:cubicBezTo>
                <a:lnTo>
                  <a:pt x="57191" y="3351746"/>
                </a:lnTo>
                <a:lnTo>
                  <a:pt x="57192" y="3351746"/>
                </a:lnTo>
                <a:lnTo>
                  <a:pt x="121785" y="3308852"/>
                </a:lnTo>
                <a:cubicBezTo>
                  <a:pt x="145290" y="3299321"/>
                  <a:pt x="170277" y="3294555"/>
                  <a:pt x="195262" y="3294555"/>
                </a:cubicBezTo>
                <a:close/>
                <a:moveTo>
                  <a:pt x="717266" y="3143498"/>
                </a:moveTo>
                <a:cubicBezTo>
                  <a:pt x="767238" y="3143498"/>
                  <a:pt x="817209" y="3162561"/>
                  <a:pt x="855337" y="3200689"/>
                </a:cubicBezTo>
                <a:lnTo>
                  <a:pt x="3519359" y="5864711"/>
                </a:lnTo>
                <a:cubicBezTo>
                  <a:pt x="3595614" y="5940966"/>
                  <a:pt x="3595614" y="6064599"/>
                  <a:pt x="3519359" y="6140854"/>
                </a:cubicBezTo>
                <a:lnTo>
                  <a:pt x="3519358" y="6140853"/>
                </a:lnTo>
                <a:cubicBezTo>
                  <a:pt x="3443103" y="6217108"/>
                  <a:pt x="3319469" y="6217108"/>
                  <a:pt x="3243215" y="6140853"/>
                </a:cubicBezTo>
                <a:lnTo>
                  <a:pt x="579194" y="3476832"/>
                </a:lnTo>
                <a:cubicBezTo>
                  <a:pt x="522003" y="3419640"/>
                  <a:pt x="507705" y="3335799"/>
                  <a:pt x="536301" y="3265282"/>
                </a:cubicBezTo>
                <a:lnTo>
                  <a:pt x="579194" y="3200688"/>
                </a:lnTo>
                <a:lnTo>
                  <a:pt x="643787" y="3157795"/>
                </a:lnTo>
                <a:cubicBezTo>
                  <a:pt x="667293" y="3148264"/>
                  <a:pt x="692279" y="3143498"/>
                  <a:pt x="717266" y="3143498"/>
                </a:cubicBezTo>
                <a:close/>
                <a:moveTo>
                  <a:pt x="1518292" y="2598405"/>
                </a:moveTo>
                <a:cubicBezTo>
                  <a:pt x="1568265" y="2598405"/>
                  <a:pt x="1618237" y="2617470"/>
                  <a:pt x="1656365" y="2655597"/>
                </a:cubicBezTo>
                <a:lnTo>
                  <a:pt x="4761287" y="5760520"/>
                </a:lnTo>
                <a:cubicBezTo>
                  <a:pt x="4837542" y="5836776"/>
                  <a:pt x="4837542" y="5960408"/>
                  <a:pt x="4761287" y="6036665"/>
                </a:cubicBezTo>
                <a:lnTo>
                  <a:pt x="4761287" y="6036663"/>
                </a:lnTo>
                <a:cubicBezTo>
                  <a:pt x="4685032" y="6112918"/>
                  <a:pt x="4561399" y="6112918"/>
                  <a:pt x="4485144" y="6036663"/>
                </a:cubicBezTo>
                <a:lnTo>
                  <a:pt x="1380221" y="2931740"/>
                </a:lnTo>
                <a:cubicBezTo>
                  <a:pt x="1323031" y="2874549"/>
                  <a:pt x="1308733" y="2790707"/>
                  <a:pt x="1337328" y="2720191"/>
                </a:cubicBezTo>
                <a:lnTo>
                  <a:pt x="1380221" y="2655597"/>
                </a:lnTo>
                <a:lnTo>
                  <a:pt x="1380221" y="2655596"/>
                </a:lnTo>
                <a:lnTo>
                  <a:pt x="1444815" y="2612704"/>
                </a:lnTo>
                <a:cubicBezTo>
                  <a:pt x="1468320" y="2603172"/>
                  <a:pt x="1493307" y="2598406"/>
                  <a:pt x="1518292" y="2598405"/>
                </a:cubicBezTo>
                <a:close/>
                <a:moveTo>
                  <a:pt x="427420" y="2180593"/>
                </a:moveTo>
                <a:cubicBezTo>
                  <a:pt x="477393" y="2180593"/>
                  <a:pt x="527364" y="2199656"/>
                  <a:pt x="565492" y="2237784"/>
                </a:cubicBezTo>
                <a:lnTo>
                  <a:pt x="3670415" y="5342707"/>
                </a:lnTo>
                <a:cubicBezTo>
                  <a:pt x="3746670" y="5418962"/>
                  <a:pt x="3746670" y="5542596"/>
                  <a:pt x="3670415" y="5618851"/>
                </a:cubicBezTo>
                <a:lnTo>
                  <a:pt x="3670414" y="5618850"/>
                </a:lnTo>
                <a:cubicBezTo>
                  <a:pt x="3594159" y="5695105"/>
                  <a:pt x="3470526" y="5695105"/>
                  <a:pt x="3394271" y="5618850"/>
                </a:cubicBezTo>
                <a:lnTo>
                  <a:pt x="289349" y="2513927"/>
                </a:lnTo>
                <a:cubicBezTo>
                  <a:pt x="232158" y="2456736"/>
                  <a:pt x="217860" y="2372894"/>
                  <a:pt x="246456" y="2302378"/>
                </a:cubicBezTo>
                <a:lnTo>
                  <a:pt x="289349" y="2237784"/>
                </a:lnTo>
                <a:lnTo>
                  <a:pt x="353943" y="2194890"/>
                </a:lnTo>
                <a:cubicBezTo>
                  <a:pt x="377448" y="2185358"/>
                  <a:pt x="402434" y="2180593"/>
                  <a:pt x="427420" y="2180593"/>
                </a:cubicBezTo>
                <a:close/>
                <a:moveTo>
                  <a:pt x="1403566" y="1810620"/>
                </a:moveTo>
                <a:cubicBezTo>
                  <a:pt x="1453539" y="1810620"/>
                  <a:pt x="1503511" y="1829684"/>
                  <a:pt x="1541638" y="1867811"/>
                </a:cubicBezTo>
                <a:lnTo>
                  <a:pt x="4646561" y="4972734"/>
                </a:lnTo>
                <a:cubicBezTo>
                  <a:pt x="4722816" y="5048989"/>
                  <a:pt x="4722816" y="5172623"/>
                  <a:pt x="4646561" y="5248878"/>
                </a:cubicBezTo>
                <a:lnTo>
                  <a:pt x="4646560" y="5248877"/>
                </a:lnTo>
                <a:cubicBezTo>
                  <a:pt x="4570305" y="5325132"/>
                  <a:pt x="4446672" y="5325132"/>
                  <a:pt x="4370417" y="5248877"/>
                </a:cubicBezTo>
                <a:lnTo>
                  <a:pt x="1265495" y="2143954"/>
                </a:lnTo>
                <a:cubicBezTo>
                  <a:pt x="1208304" y="2086763"/>
                  <a:pt x="1194006" y="2002921"/>
                  <a:pt x="1222602" y="1932405"/>
                </a:cubicBezTo>
                <a:lnTo>
                  <a:pt x="1265495" y="1867811"/>
                </a:lnTo>
                <a:lnTo>
                  <a:pt x="1265495" y="1867811"/>
                </a:lnTo>
                <a:lnTo>
                  <a:pt x="1330089" y="1824918"/>
                </a:lnTo>
                <a:cubicBezTo>
                  <a:pt x="1353594" y="1815386"/>
                  <a:pt x="1378580" y="1810620"/>
                  <a:pt x="1403566" y="1810620"/>
                </a:cubicBezTo>
                <a:close/>
                <a:moveTo>
                  <a:pt x="2204593" y="1265529"/>
                </a:moveTo>
                <a:cubicBezTo>
                  <a:pt x="2254565" y="1265528"/>
                  <a:pt x="2304537" y="1284592"/>
                  <a:pt x="2342664" y="1322720"/>
                </a:cubicBezTo>
                <a:lnTo>
                  <a:pt x="5447589" y="4427643"/>
                </a:lnTo>
                <a:cubicBezTo>
                  <a:pt x="5523844" y="4503898"/>
                  <a:pt x="5523843" y="4627530"/>
                  <a:pt x="5447589" y="4703786"/>
                </a:cubicBezTo>
                <a:lnTo>
                  <a:pt x="5447588" y="4703785"/>
                </a:lnTo>
                <a:cubicBezTo>
                  <a:pt x="5371333" y="4780041"/>
                  <a:pt x="5247700" y="4780041"/>
                  <a:pt x="5171444" y="4703785"/>
                </a:cubicBezTo>
                <a:lnTo>
                  <a:pt x="2066521" y="1598863"/>
                </a:lnTo>
                <a:cubicBezTo>
                  <a:pt x="2009332" y="1541671"/>
                  <a:pt x="1995034" y="1457829"/>
                  <a:pt x="2023628" y="1387313"/>
                </a:cubicBezTo>
                <a:lnTo>
                  <a:pt x="2066522" y="1322720"/>
                </a:lnTo>
                <a:lnTo>
                  <a:pt x="2131116" y="1279826"/>
                </a:lnTo>
                <a:cubicBezTo>
                  <a:pt x="2154622" y="1270294"/>
                  <a:pt x="2179608" y="1265528"/>
                  <a:pt x="2204593" y="1265529"/>
                </a:cubicBezTo>
                <a:close/>
                <a:moveTo>
                  <a:pt x="2716239" y="1104113"/>
                </a:moveTo>
                <a:cubicBezTo>
                  <a:pt x="2766210" y="1104113"/>
                  <a:pt x="2816183" y="1123177"/>
                  <a:pt x="2854310" y="1161304"/>
                </a:cubicBezTo>
                <a:lnTo>
                  <a:pt x="5959234" y="4266228"/>
                </a:lnTo>
                <a:cubicBezTo>
                  <a:pt x="6035489" y="4342483"/>
                  <a:pt x="6035488" y="4466116"/>
                  <a:pt x="5959234" y="4542371"/>
                </a:cubicBezTo>
                <a:lnTo>
                  <a:pt x="5959233" y="4542371"/>
                </a:lnTo>
                <a:cubicBezTo>
                  <a:pt x="5882978" y="4618626"/>
                  <a:pt x="5759344" y="4618626"/>
                  <a:pt x="5683089" y="4542371"/>
                </a:cubicBezTo>
                <a:lnTo>
                  <a:pt x="2578167" y="1437447"/>
                </a:lnTo>
                <a:cubicBezTo>
                  <a:pt x="2520976" y="1380256"/>
                  <a:pt x="2506678" y="1296415"/>
                  <a:pt x="2535273" y="1225898"/>
                </a:cubicBezTo>
                <a:lnTo>
                  <a:pt x="2578167" y="1161305"/>
                </a:lnTo>
                <a:lnTo>
                  <a:pt x="2642761" y="1118411"/>
                </a:lnTo>
                <a:cubicBezTo>
                  <a:pt x="2666267" y="1108880"/>
                  <a:pt x="2691252" y="1104113"/>
                  <a:pt x="2716239" y="1104113"/>
                </a:cubicBezTo>
                <a:close/>
                <a:moveTo>
                  <a:pt x="1113722" y="847716"/>
                </a:moveTo>
                <a:cubicBezTo>
                  <a:pt x="1163694" y="847715"/>
                  <a:pt x="1213666" y="866779"/>
                  <a:pt x="1251793" y="904907"/>
                </a:cubicBezTo>
                <a:lnTo>
                  <a:pt x="4356716" y="4009829"/>
                </a:lnTo>
                <a:cubicBezTo>
                  <a:pt x="4432971" y="4086085"/>
                  <a:pt x="4432971" y="4209718"/>
                  <a:pt x="4356716" y="4285973"/>
                </a:cubicBezTo>
                <a:lnTo>
                  <a:pt x="4356715" y="4285972"/>
                </a:lnTo>
                <a:cubicBezTo>
                  <a:pt x="4280461" y="4362227"/>
                  <a:pt x="4156827" y="4362227"/>
                  <a:pt x="4080572" y="4285972"/>
                </a:cubicBezTo>
                <a:lnTo>
                  <a:pt x="975650" y="1181049"/>
                </a:lnTo>
                <a:cubicBezTo>
                  <a:pt x="918459" y="1123859"/>
                  <a:pt x="904162" y="1040017"/>
                  <a:pt x="932757" y="969500"/>
                </a:cubicBezTo>
                <a:lnTo>
                  <a:pt x="975650" y="904906"/>
                </a:lnTo>
                <a:lnTo>
                  <a:pt x="1040244" y="862013"/>
                </a:lnTo>
                <a:cubicBezTo>
                  <a:pt x="1063750" y="852481"/>
                  <a:pt x="1088736" y="847716"/>
                  <a:pt x="1113722" y="847716"/>
                </a:cubicBezTo>
                <a:close/>
                <a:moveTo>
                  <a:pt x="4947782" y="643418"/>
                </a:moveTo>
                <a:cubicBezTo>
                  <a:pt x="4997755" y="643418"/>
                  <a:pt x="5047727" y="662481"/>
                  <a:pt x="5085855" y="700609"/>
                </a:cubicBezTo>
                <a:lnTo>
                  <a:pt x="7305353" y="2920108"/>
                </a:lnTo>
                <a:cubicBezTo>
                  <a:pt x="7381608" y="2996364"/>
                  <a:pt x="7381608" y="3119997"/>
                  <a:pt x="7305353" y="3196251"/>
                </a:cubicBezTo>
                <a:lnTo>
                  <a:pt x="7305353" y="3196251"/>
                </a:lnTo>
                <a:cubicBezTo>
                  <a:pt x="7229098" y="3272506"/>
                  <a:pt x="7105464" y="3272506"/>
                  <a:pt x="7029209" y="3196251"/>
                </a:cubicBezTo>
                <a:lnTo>
                  <a:pt x="4809711" y="976753"/>
                </a:lnTo>
                <a:cubicBezTo>
                  <a:pt x="4752520" y="919560"/>
                  <a:pt x="4738222" y="835720"/>
                  <a:pt x="4766817" y="765203"/>
                </a:cubicBezTo>
                <a:lnTo>
                  <a:pt x="4809711" y="700609"/>
                </a:lnTo>
                <a:lnTo>
                  <a:pt x="4874305" y="657715"/>
                </a:lnTo>
                <a:cubicBezTo>
                  <a:pt x="4897810" y="648184"/>
                  <a:pt x="4922796" y="643418"/>
                  <a:pt x="4947782" y="643418"/>
                </a:cubicBezTo>
                <a:close/>
                <a:moveTo>
                  <a:pt x="2446599" y="161414"/>
                </a:moveTo>
                <a:cubicBezTo>
                  <a:pt x="2496572" y="161414"/>
                  <a:pt x="2546544" y="180478"/>
                  <a:pt x="2584671" y="218606"/>
                </a:cubicBezTo>
                <a:lnTo>
                  <a:pt x="5689594" y="3323528"/>
                </a:lnTo>
                <a:cubicBezTo>
                  <a:pt x="5765849" y="3399784"/>
                  <a:pt x="5765849" y="3523417"/>
                  <a:pt x="5689594" y="3599672"/>
                </a:cubicBezTo>
                <a:lnTo>
                  <a:pt x="5689594" y="3599671"/>
                </a:lnTo>
                <a:cubicBezTo>
                  <a:pt x="5613339" y="3675926"/>
                  <a:pt x="5489705" y="3675926"/>
                  <a:pt x="5413450" y="3599671"/>
                </a:cubicBezTo>
                <a:lnTo>
                  <a:pt x="2308528" y="494748"/>
                </a:lnTo>
                <a:cubicBezTo>
                  <a:pt x="2251337" y="437558"/>
                  <a:pt x="2237039" y="353715"/>
                  <a:pt x="2265635" y="283199"/>
                </a:cubicBezTo>
                <a:lnTo>
                  <a:pt x="2308528" y="218605"/>
                </a:lnTo>
                <a:lnTo>
                  <a:pt x="2373122" y="175712"/>
                </a:lnTo>
                <a:cubicBezTo>
                  <a:pt x="2396627" y="166181"/>
                  <a:pt x="2421613" y="161414"/>
                  <a:pt x="2446599" y="161414"/>
                </a:cubicBezTo>
                <a:close/>
                <a:moveTo>
                  <a:pt x="3671944" y="40640"/>
                </a:moveTo>
                <a:cubicBezTo>
                  <a:pt x="3721917" y="40640"/>
                  <a:pt x="3771888" y="59704"/>
                  <a:pt x="3810016" y="97831"/>
                </a:cubicBezTo>
                <a:lnTo>
                  <a:pt x="6914939" y="3202755"/>
                </a:lnTo>
                <a:cubicBezTo>
                  <a:pt x="6991194" y="3279010"/>
                  <a:pt x="6991194" y="3402643"/>
                  <a:pt x="6914939" y="3478898"/>
                </a:cubicBezTo>
                <a:lnTo>
                  <a:pt x="6914939" y="3478897"/>
                </a:lnTo>
                <a:cubicBezTo>
                  <a:pt x="6838683" y="3555153"/>
                  <a:pt x="6715050" y="3555153"/>
                  <a:pt x="6638795" y="3478897"/>
                </a:cubicBezTo>
                <a:lnTo>
                  <a:pt x="3533874" y="373974"/>
                </a:lnTo>
                <a:cubicBezTo>
                  <a:pt x="3476682" y="316783"/>
                  <a:pt x="3462384" y="232941"/>
                  <a:pt x="3490980" y="162425"/>
                </a:cubicBezTo>
                <a:lnTo>
                  <a:pt x="3533873" y="97830"/>
                </a:lnTo>
                <a:lnTo>
                  <a:pt x="3598467" y="54937"/>
                </a:lnTo>
                <a:cubicBezTo>
                  <a:pt x="3621972" y="45406"/>
                  <a:pt x="3646957" y="40640"/>
                  <a:pt x="3671944" y="40640"/>
                </a:cubicBezTo>
                <a:close/>
                <a:moveTo>
                  <a:pt x="2958245" y="0"/>
                </a:moveTo>
                <a:cubicBezTo>
                  <a:pt x="3008217" y="1"/>
                  <a:pt x="3058189" y="19064"/>
                  <a:pt x="3096316" y="57191"/>
                </a:cubicBezTo>
                <a:lnTo>
                  <a:pt x="6201239" y="3162114"/>
                </a:lnTo>
                <a:cubicBezTo>
                  <a:pt x="6277494" y="3238369"/>
                  <a:pt x="6277494" y="3362003"/>
                  <a:pt x="6201239" y="3438258"/>
                </a:cubicBezTo>
                <a:lnTo>
                  <a:pt x="6201239" y="3438257"/>
                </a:lnTo>
                <a:cubicBezTo>
                  <a:pt x="6124984" y="3514512"/>
                  <a:pt x="6001350" y="3514512"/>
                  <a:pt x="5925095" y="3438257"/>
                </a:cubicBezTo>
                <a:lnTo>
                  <a:pt x="2820173" y="333335"/>
                </a:lnTo>
                <a:cubicBezTo>
                  <a:pt x="2762982" y="276144"/>
                  <a:pt x="2748684" y="192301"/>
                  <a:pt x="2777280" y="121786"/>
                </a:cubicBezTo>
                <a:lnTo>
                  <a:pt x="2820173" y="57191"/>
                </a:lnTo>
                <a:lnTo>
                  <a:pt x="2884767" y="14298"/>
                </a:lnTo>
                <a:cubicBezTo>
                  <a:pt x="2908272" y="4766"/>
                  <a:pt x="2933258" y="0"/>
                  <a:pt x="2958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04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83A3AAE-567A-4919-A141-AA819798022A}"/>
              </a:ext>
            </a:extLst>
          </p:cNvPr>
          <p:cNvSpPr/>
          <p:nvPr userDrawn="1"/>
        </p:nvSpPr>
        <p:spPr>
          <a:xfrm>
            <a:off x="323529" y="301408"/>
            <a:ext cx="11573197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D1B8184-765A-43B2-AD8A-E56B22A5E8C2}"/>
              </a:ext>
            </a:extLst>
          </p:cNvPr>
          <p:cNvSpPr/>
          <p:nvPr/>
        </p:nvSpPr>
        <p:spPr>
          <a:xfrm flipH="1">
            <a:off x="9647495" y="300218"/>
            <a:ext cx="2249231" cy="763537"/>
          </a:xfrm>
          <a:custGeom>
            <a:avLst/>
            <a:gdLst>
              <a:gd name="connsiteX0" fmla="*/ 1079499 w 2036992"/>
              <a:gd name="connsiteY0" fmla="*/ 533143 h 690412"/>
              <a:gd name="connsiteX1" fmla="*/ 954941 w 2036992"/>
              <a:gd name="connsiteY1" fmla="*/ 533143 h 690412"/>
              <a:gd name="connsiteX2" fmla="*/ 954941 w 2036992"/>
              <a:gd name="connsiteY2" fmla="*/ 657700 h 690412"/>
              <a:gd name="connsiteX3" fmla="*/ 1079499 w 2036992"/>
              <a:gd name="connsiteY3" fmla="*/ 657700 h 690412"/>
              <a:gd name="connsiteX4" fmla="*/ 1221670 w 2036992"/>
              <a:gd name="connsiteY4" fmla="*/ 533143 h 690412"/>
              <a:gd name="connsiteX5" fmla="*/ 1097112 w 2036992"/>
              <a:gd name="connsiteY5" fmla="*/ 533143 h 690412"/>
              <a:gd name="connsiteX6" fmla="*/ 1097112 w 2036992"/>
              <a:gd name="connsiteY6" fmla="*/ 657700 h 690412"/>
              <a:gd name="connsiteX7" fmla="*/ 1221670 w 2036992"/>
              <a:gd name="connsiteY7" fmla="*/ 657700 h 690412"/>
              <a:gd name="connsiteX8" fmla="*/ 1079499 w 2036992"/>
              <a:gd name="connsiteY8" fmla="*/ 384366 h 690412"/>
              <a:gd name="connsiteX9" fmla="*/ 954941 w 2036992"/>
              <a:gd name="connsiteY9" fmla="*/ 384366 h 690412"/>
              <a:gd name="connsiteX10" fmla="*/ 954941 w 2036992"/>
              <a:gd name="connsiteY10" fmla="*/ 508923 h 690412"/>
              <a:gd name="connsiteX11" fmla="*/ 1079499 w 2036992"/>
              <a:gd name="connsiteY11" fmla="*/ 508923 h 690412"/>
              <a:gd name="connsiteX12" fmla="*/ 1221670 w 2036992"/>
              <a:gd name="connsiteY12" fmla="*/ 384366 h 690412"/>
              <a:gd name="connsiteX13" fmla="*/ 1097112 w 2036992"/>
              <a:gd name="connsiteY13" fmla="*/ 384366 h 690412"/>
              <a:gd name="connsiteX14" fmla="*/ 1097112 w 2036992"/>
              <a:gd name="connsiteY14" fmla="*/ 508923 h 690412"/>
              <a:gd name="connsiteX15" fmla="*/ 1221670 w 2036992"/>
              <a:gd name="connsiteY15" fmla="*/ 508923 h 690412"/>
              <a:gd name="connsiteX16" fmla="*/ 1426032 w 2036992"/>
              <a:gd name="connsiteY16" fmla="*/ 153074 h 690412"/>
              <a:gd name="connsiteX17" fmla="*/ 1700842 w 2036992"/>
              <a:gd name="connsiteY17" fmla="*/ 377058 h 690412"/>
              <a:gd name="connsiteX18" fmla="*/ 1634751 w 2036992"/>
              <a:gd name="connsiteY18" fmla="*/ 379368 h 690412"/>
              <a:gd name="connsiteX19" fmla="*/ 1586252 w 2036992"/>
              <a:gd name="connsiteY19" fmla="*/ 425522 h 690412"/>
              <a:gd name="connsiteX20" fmla="*/ 1342825 w 2036992"/>
              <a:gd name="connsiteY20" fmla="*/ 216444 h 690412"/>
              <a:gd name="connsiteX21" fmla="*/ 1090822 w 2036992"/>
              <a:gd name="connsiteY21" fmla="*/ 0 h 690412"/>
              <a:gd name="connsiteX22" fmla="*/ 834158 w 2036992"/>
              <a:gd name="connsiteY22" fmla="*/ 7549 h 690412"/>
              <a:gd name="connsiteX23" fmla="*/ 0 w 2036992"/>
              <a:gd name="connsiteY23" fmla="*/ 675629 h 690412"/>
              <a:gd name="connsiteX24" fmla="*/ 252889 w 2036992"/>
              <a:gd name="connsiteY24" fmla="*/ 679403 h 690412"/>
              <a:gd name="connsiteX25" fmla="*/ 1094597 w 2036992"/>
              <a:gd name="connsiteY25" fmla="*/ 45293 h 690412"/>
              <a:gd name="connsiteX26" fmla="*/ 1577055 w 2036992"/>
              <a:gd name="connsiteY26" fmla="*/ 434274 h 690412"/>
              <a:gd name="connsiteX27" fmla="*/ 1309741 w 2036992"/>
              <a:gd name="connsiteY27" fmla="*/ 688665 h 690412"/>
              <a:gd name="connsiteX28" fmla="*/ 1408273 w 2036992"/>
              <a:gd name="connsiteY28" fmla="*/ 690412 h 690412"/>
              <a:gd name="connsiteX29" fmla="*/ 1638798 w 2036992"/>
              <a:gd name="connsiteY29" fmla="*/ 484055 h 690412"/>
              <a:gd name="connsiteX30" fmla="*/ 1698512 w 2036992"/>
              <a:gd name="connsiteY30" fmla="*/ 532199 h 690412"/>
              <a:gd name="connsiteX31" fmla="*/ 1706061 w 2036992"/>
              <a:gd name="connsiteY31" fmla="*/ 528425 h 690412"/>
              <a:gd name="connsiteX32" fmla="*/ 1646439 w 2036992"/>
              <a:gd name="connsiteY32" fmla="*/ 477215 h 690412"/>
              <a:gd name="connsiteX33" fmla="*/ 1736225 w 2036992"/>
              <a:gd name="connsiteY33" fmla="*/ 396842 h 690412"/>
              <a:gd name="connsiteX34" fmla="*/ 2036992 w 2036992"/>
              <a:gd name="connsiteY34" fmla="*/ 689498 h 690412"/>
              <a:gd name="connsiteX35" fmla="*/ 2029318 w 2036992"/>
              <a:gd name="connsiteY35" fmla="*/ 677134 h 690412"/>
              <a:gd name="connsiteX36" fmla="*/ 1734754 w 2036992"/>
              <a:gd name="connsiteY36" fmla="*/ 375873 h 690412"/>
              <a:gd name="connsiteX37" fmla="*/ 1705786 w 2036992"/>
              <a:gd name="connsiteY37" fmla="*/ 376885 h 690412"/>
              <a:gd name="connsiteX38" fmla="*/ 1706061 w 2036992"/>
              <a:gd name="connsiteY38" fmla="*/ 376746 h 690412"/>
              <a:gd name="connsiteX39" fmla="*/ 1424304 w 2036992"/>
              <a:gd name="connsiteY39" fmla="*/ 132105 h 690412"/>
              <a:gd name="connsiteX40" fmla="*/ 1306761 w 2036992"/>
              <a:gd name="connsiteY40" fmla="*/ 135600 h 690412"/>
              <a:gd name="connsiteX41" fmla="*/ 1276873 w 2036992"/>
              <a:gd name="connsiteY41" fmla="*/ 159798 h 690412"/>
              <a:gd name="connsiteX0" fmla="*/ 1079499 w 2036992"/>
              <a:gd name="connsiteY0" fmla="*/ 534220 h 691489"/>
              <a:gd name="connsiteX1" fmla="*/ 954941 w 2036992"/>
              <a:gd name="connsiteY1" fmla="*/ 534220 h 691489"/>
              <a:gd name="connsiteX2" fmla="*/ 954941 w 2036992"/>
              <a:gd name="connsiteY2" fmla="*/ 658777 h 691489"/>
              <a:gd name="connsiteX3" fmla="*/ 1079499 w 2036992"/>
              <a:gd name="connsiteY3" fmla="*/ 658777 h 691489"/>
              <a:gd name="connsiteX4" fmla="*/ 1079499 w 2036992"/>
              <a:gd name="connsiteY4" fmla="*/ 534220 h 691489"/>
              <a:gd name="connsiteX5" fmla="*/ 1221670 w 2036992"/>
              <a:gd name="connsiteY5" fmla="*/ 534220 h 691489"/>
              <a:gd name="connsiteX6" fmla="*/ 1097112 w 2036992"/>
              <a:gd name="connsiteY6" fmla="*/ 534220 h 691489"/>
              <a:gd name="connsiteX7" fmla="*/ 1097112 w 2036992"/>
              <a:gd name="connsiteY7" fmla="*/ 658777 h 691489"/>
              <a:gd name="connsiteX8" fmla="*/ 1221670 w 2036992"/>
              <a:gd name="connsiteY8" fmla="*/ 658777 h 691489"/>
              <a:gd name="connsiteX9" fmla="*/ 1221670 w 2036992"/>
              <a:gd name="connsiteY9" fmla="*/ 534220 h 691489"/>
              <a:gd name="connsiteX10" fmla="*/ 1079499 w 2036992"/>
              <a:gd name="connsiteY10" fmla="*/ 385443 h 691489"/>
              <a:gd name="connsiteX11" fmla="*/ 954941 w 2036992"/>
              <a:gd name="connsiteY11" fmla="*/ 385443 h 691489"/>
              <a:gd name="connsiteX12" fmla="*/ 954941 w 2036992"/>
              <a:gd name="connsiteY12" fmla="*/ 510000 h 691489"/>
              <a:gd name="connsiteX13" fmla="*/ 1079499 w 2036992"/>
              <a:gd name="connsiteY13" fmla="*/ 510000 h 691489"/>
              <a:gd name="connsiteX14" fmla="*/ 1079499 w 2036992"/>
              <a:gd name="connsiteY14" fmla="*/ 385443 h 691489"/>
              <a:gd name="connsiteX15" fmla="*/ 1221670 w 2036992"/>
              <a:gd name="connsiteY15" fmla="*/ 385443 h 691489"/>
              <a:gd name="connsiteX16" fmla="*/ 1097112 w 2036992"/>
              <a:gd name="connsiteY16" fmla="*/ 385443 h 691489"/>
              <a:gd name="connsiteX17" fmla="*/ 1097112 w 2036992"/>
              <a:gd name="connsiteY17" fmla="*/ 510000 h 691489"/>
              <a:gd name="connsiteX18" fmla="*/ 1221670 w 2036992"/>
              <a:gd name="connsiteY18" fmla="*/ 510000 h 691489"/>
              <a:gd name="connsiteX19" fmla="*/ 1221670 w 2036992"/>
              <a:gd name="connsiteY19" fmla="*/ 385443 h 691489"/>
              <a:gd name="connsiteX20" fmla="*/ 1426032 w 2036992"/>
              <a:gd name="connsiteY20" fmla="*/ 154151 h 691489"/>
              <a:gd name="connsiteX21" fmla="*/ 1700842 w 2036992"/>
              <a:gd name="connsiteY21" fmla="*/ 378135 h 691489"/>
              <a:gd name="connsiteX22" fmla="*/ 1634751 w 2036992"/>
              <a:gd name="connsiteY22" fmla="*/ 380445 h 691489"/>
              <a:gd name="connsiteX23" fmla="*/ 1586252 w 2036992"/>
              <a:gd name="connsiteY23" fmla="*/ 426599 h 691489"/>
              <a:gd name="connsiteX24" fmla="*/ 1342825 w 2036992"/>
              <a:gd name="connsiteY24" fmla="*/ 217521 h 691489"/>
              <a:gd name="connsiteX25" fmla="*/ 1426032 w 2036992"/>
              <a:gd name="connsiteY25" fmla="*/ 154151 h 691489"/>
              <a:gd name="connsiteX26" fmla="*/ 1090822 w 2036992"/>
              <a:gd name="connsiteY26" fmla="*/ 1077 h 691489"/>
              <a:gd name="connsiteX27" fmla="*/ 834158 w 2036992"/>
              <a:gd name="connsiteY27" fmla="*/ 0 h 691489"/>
              <a:gd name="connsiteX28" fmla="*/ 0 w 2036992"/>
              <a:gd name="connsiteY28" fmla="*/ 676706 h 691489"/>
              <a:gd name="connsiteX29" fmla="*/ 252889 w 2036992"/>
              <a:gd name="connsiteY29" fmla="*/ 680480 h 691489"/>
              <a:gd name="connsiteX30" fmla="*/ 1094597 w 2036992"/>
              <a:gd name="connsiteY30" fmla="*/ 46370 h 691489"/>
              <a:gd name="connsiteX31" fmla="*/ 1577055 w 2036992"/>
              <a:gd name="connsiteY31" fmla="*/ 435351 h 691489"/>
              <a:gd name="connsiteX32" fmla="*/ 1309741 w 2036992"/>
              <a:gd name="connsiteY32" fmla="*/ 689742 h 691489"/>
              <a:gd name="connsiteX33" fmla="*/ 1408273 w 2036992"/>
              <a:gd name="connsiteY33" fmla="*/ 691489 h 691489"/>
              <a:gd name="connsiteX34" fmla="*/ 1638798 w 2036992"/>
              <a:gd name="connsiteY34" fmla="*/ 485132 h 691489"/>
              <a:gd name="connsiteX35" fmla="*/ 1698512 w 2036992"/>
              <a:gd name="connsiteY35" fmla="*/ 533276 h 691489"/>
              <a:gd name="connsiteX36" fmla="*/ 1706061 w 2036992"/>
              <a:gd name="connsiteY36" fmla="*/ 529502 h 691489"/>
              <a:gd name="connsiteX37" fmla="*/ 1646439 w 2036992"/>
              <a:gd name="connsiteY37" fmla="*/ 478292 h 691489"/>
              <a:gd name="connsiteX38" fmla="*/ 1736225 w 2036992"/>
              <a:gd name="connsiteY38" fmla="*/ 397919 h 691489"/>
              <a:gd name="connsiteX39" fmla="*/ 2036992 w 2036992"/>
              <a:gd name="connsiteY39" fmla="*/ 690575 h 691489"/>
              <a:gd name="connsiteX40" fmla="*/ 2029318 w 2036992"/>
              <a:gd name="connsiteY40" fmla="*/ 678211 h 691489"/>
              <a:gd name="connsiteX41" fmla="*/ 1734754 w 2036992"/>
              <a:gd name="connsiteY41" fmla="*/ 376950 h 691489"/>
              <a:gd name="connsiteX42" fmla="*/ 1705786 w 2036992"/>
              <a:gd name="connsiteY42" fmla="*/ 377962 h 691489"/>
              <a:gd name="connsiteX43" fmla="*/ 1706061 w 2036992"/>
              <a:gd name="connsiteY43" fmla="*/ 377823 h 691489"/>
              <a:gd name="connsiteX44" fmla="*/ 1424304 w 2036992"/>
              <a:gd name="connsiteY44" fmla="*/ 133182 h 691489"/>
              <a:gd name="connsiteX45" fmla="*/ 1306761 w 2036992"/>
              <a:gd name="connsiteY45" fmla="*/ 136677 h 691489"/>
              <a:gd name="connsiteX46" fmla="*/ 1276873 w 2036992"/>
              <a:gd name="connsiteY46" fmla="*/ 160875 h 691489"/>
              <a:gd name="connsiteX47" fmla="*/ 1090822 w 2036992"/>
              <a:gd name="connsiteY47" fmla="*/ 1077 h 6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36992" h="691489">
                <a:moveTo>
                  <a:pt x="1079499" y="534220"/>
                </a:moveTo>
                <a:lnTo>
                  <a:pt x="954941" y="534220"/>
                </a:lnTo>
                <a:lnTo>
                  <a:pt x="954941" y="658777"/>
                </a:lnTo>
                <a:lnTo>
                  <a:pt x="1079499" y="658777"/>
                </a:lnTo>
                <a:lnTo>
                  <a:pt x="1079499" y="534220"/>
                </a:lnTo>
                <a:close/>
                <a:moveTo>
                  <a:pt x="1221670" y="534220"/>
                </a:moveTo>
                <a:lnTo>
                  <a:pt x="1097112" y="534220"/>
                </a:lnTo>
                <a:lnTo>
                  <a:pt x="1097112" y="658777"/>
                </a:lnTo>
                <a:lnTo>
                  <a:pt x="1221670" y="658777"/>
                </a:lnTo>
                <a:lnTo>
                  <a:pt x="1221670" y="534220"/>
                </a:lnTo>
                <a:close/>
                <a:moveTo>
                  <a:pt x="1079499" y="385443"/>
                </a:moveTo>
                <a:lnTo>
                  <a:pt x="954941" y="385443"/>
                </a:lnTo>
                <a:lnTo>
                  <a:pt x="954941" y="510000"/>
                </a:lnTo>
                <a:lnTo>
                  <a:pt x="1079499" y="510000"/>
                </a:lnTo>
                <a:lnTo>
                  <a:pt x="1079499" y="385443"/>
                </a:lnTo>
                <a:close/>
                <a:moveTo>
                  <a:pt x="1221670" y="385443"/>
                </a:moveTo>
                <a:lnTo>
                  <a:pt x="1097112" y="385443"/>
                </a:lnTo>
                <a:lnTo>
                  <a:pt x="1097112" y="510000"/>
                </a:lnTo>
                <a:lnTo>
                  <a:pt x="1221670" y="510000"/>
                </a:lnTo>
                <a:lnTo>
                  <a:pt x="1221670" y="385443"/>
                </a:lnTo>
                <a:close/>
                <a:moveTo>
                  <a:pt x="1426032" y="154151"/>
                </a:moveTo>
                <a:lnTo>
                  <a:pt x="1700842" y="378135"/>
                </a:lnTo>
                <a:lnTo>
                  <a:pt x="1634751" y="380445"/>
                </a:lnTo>
                <a:lnTo>
                  <a:pt x="1586252" y="426599"/>
                </a:lnTo>
                <a:lnTo>
                  <a:pt x="1342825" y="217521"/>
                </a:lnTo>
                <a:lnTo>
                  <a:pt x="1426032" y="154151"/>
                </a:lnTo>
                <a:close/>
                <a:moveTo>
                  <a:pt x="1090822" y="1077"/>
                </a:moveTo>
                <a:lnTo>
                  <a:pt x="834158" y="0"/>
                </a:lnTo>
                <a:lnTo>
                  <a:pt x="0" y="676706"/>
                </a:lnTo>
                <a:lnTo>
                  <a:pt x="252889" y="680480"/>
                </a:lnTo>
                <a:lnTo>
                  <a:pt x="1094597" y="46370"/>
                </a:lnTo>
                <a:lnTo>
                  <a:pt x="1577055" y="435351"/>
                </a:lnTo>
                <a:lnTo>
                  <a:pt x="1309741" y="689742"/>
                </a:lnTo>
                <a:lnTo>
                  <a:pt x="1408273" y="691489"/>
                </a:lnTo>
                <a:lnTo>
                  <a:pt x="1638798" y="485132"/>
                </a:lnTo>
                <a:lnTo>
                  <a:pt x="1698512" y="533276"/>
                </a:lnTo>
                <a:lnTo>
                  <a:pt x="1706061" y="529502"/>
                </a:lnTo>
                <a:lnTo>
                  <a:pt x="1646439" y="478292"/>
                </a:lnTo>
                <a:lnTo>
                  <a:pt x="1736225" y="397919"/>
                </a:lnTo>
                <a:lnTo>
                  <a:pt x="2036992" y="690575"/>
                </a:lnTo>
                <a:lnTo>
                  <a:pt x="2029318" y="678211"/>
                </a:lnTo>
                <a:lnTo>
                  <a:pt x="1734754" y="376950"/>
                </a:lnTo>
                <a:lnTo>
                  <a:pt x="1705786" y="377962"/>
                </a:lnTo>
                <a:lnTo>
                  <a:pt x="1706061" y="377823"/>
                </a:lnTo>
                <a:lnTo>
                  <a:pt x="1424304" y="133182"/>
                </a:lnTo>
                <a:lnTo>
                  <a:pt x="1306761" y="136677"/>
                </a:lnTo>
                <a:lnTo>
                  <a:pt x="1276873" y="160875"/>
                </a:lnTo>
                <a:lnTo>
                  <a:pt x="1090822" y="10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AA0F2F-EE5D-4823-A3B1-9494D55F5F9D}"/>
              </a:ext>
            </a:extLst>
          </p:cNvPr>
          <p:cNvGrpSpPr/>
          <p:nvPr userDrawn="1"/>
        </p:nvGrpSpPr>
        <p:grpSpPr>
          <a:xfrm>
            <a:off x="10865225" y="5705475"/>
            <a:ext cx="1145802" cy="1015054"/>
            <a:chOff x="10797950" y="5726226"/>
            <a:chExt cx="1047115" cy="92762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289B8E-A490-4298-8A30-24D02B810470}"/>
                </a:ext>
              </a:extLst>
            </p:cNvPr>
            <p:cNvSpPr/>
            <p:nvPr/>
          </p:nvSpPr>
          <p:spPr>
            <a:xfrm>
              <a:off x="10949154" y="5981375"/>
              <a:ext cx="744155" cy="672479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FD194EC-5C5C-4552-951A-BEF0E277F9D8}"/>
                </a:ext>
              </a:extLst>
            </p:cNvPr>
            <p:cNvSpPr/>
            <p:nvPr/>
          </p:nvSpPr>
          <p:spPr>
            <a:xfrm>
              <a:off x="10797950" y="5726226"/>
              <a:ext cx="1047115" cy="501919"/>
            </a:xfrm>
            <a:custGeom>
              <a:avLst/>
              <a:gdLst>
                <a:gd name="connsiteX0" fmla="*/ 214834 w 1047115"/>
                <a:gd name="connsiteY0" fmla="*/ 73539 h 501919"/>
                <a:gd name="connsiteX1" fmla="*/ 278528 w 1047115"/>
                <a:gd name="connsiteY1" fmla="*/ 73539 h 501919"/>
                <a:gd name="connsiteX2" fmla="*/ 294624 w 1047115"/>
                <a:gd name="connsiteY2" fmla="*/ 90237 h 501919"/>
                <a:gd name="connsiteX3" fmla="*/ 294624 w 1047115"/>
                <a:gd name="connsiteY3" fmla="*/ 168133 h 501919"/>
                <a:gd name="connsiteX4" fmla="*/ 286877 w 1047115"/>
                <a:gd name="connsiteY4" fmla="*/ 185864 h 501919"/>
                <a:gd name="connsiteX5" fmla="*/ 222752 w 1047115"/>
                <a:gd name="connsiteY5" fmla="*/ 243878 h 501919"/>
                <a:gd name="connsiteX6" fmla="*/ 198996 w 1047115"/>
                <a:gd name="connsiteY6" fmla="*/ 242587 h 501919"/>
                <a:gd name="connsiteX7" fmla="*/ 196500 w 1047115"/>
                <a:gd name="connsiteY7" fmla="*/ 233205 h 501919"/>
                <a:gd name="connsiteX8" fmla="*/ 198738 w 1047115"/>
                <a:gd name="connsiteY8" fmla="*/ 87913 h 501919"/>
                <a:gd name="connsiteX9" fmla="*/ 214834 w 1047115"/>
                <a:gd name="connsiteY9" fmla="*/ 73539 h 501919"/>
                <a:gd name="connsiteX10" fmla="*/ 470833 w 1047115"/>
                <a:gd name="connsiteY10" fmla="*/ 33530 h 501919"/>
                <a:gd name="connsiteX11" fmla="*/ 483034 w 1047115"/>
                <a:gd name="connsiteY11" fmla="*/ 39275 h 501919"/>
                <a:gd name="connsiteX12" fmla="*/ 507996 w 1047115"/>
                <a:gd name="connsiteY12" fmla="*/ 64237 h 501919"/>
                <a:gd name="connsiteX13" fmla="*/ 507909 w 1047115"/>
                <a:gd name="connsiteY13" fmla="*/ 88337 h 501919"/>
                <a:gd name="connsiteX14" fmla="*/ 92606 w 1047115"/>
                <a:gd name="connsiteY14" fmla="*/ 495549 h 501919"/>
                <a:gd name="connsiteX15" fmla="*/ 76769 w 1047115"/>
                <a:gd name="connsiteY15" fmla="*/ 501919 h 501919"/>
                <a:gd name="connsiteX16" fmla="*/ 16517 w 1047115"/>
                <a:gd name="connsiteY16" fmla="*/ 501833 h 501919"/>
                <a:gd name="connsiteX17" fmla="*/ 250 w 1047115"/>
                <a:gd name="connsiteY17" fmla="*/ 489266 h 501919"/>
                <a:gd name="connsiteX18" fmla="*/ 4725 w 1047115"/>
                <a:gd name="connsiteY18" fmla="*/ 476527 h 501919"/>
                <a:gd name="connsiteX19" fmla="*/ 458503 w 1047115"/>
                <a:gd name="connsiteY19" fmla="*/ 39275 h 501919"/>
                <a:gd name="connsiteX20" fmla="*/ 470833 w 1047115"/>
                <a:gd name="connsiteY20" fmla="*/ 33530 h 501919"/>
                <a:gd name="connsiteX21" fmla="*/ 500243 w 1047115"/>
                <a:gd name="connsiteY21" fmla="*/ 549 h 501919"/>
                <a:gd name="connsiteX22" fmla="*/ 585886 w 1047115"/>
                <a:gd name="connsiteY22" fmla="*/ 27232 h 501919"/>
                <a:gd name="connsiteX23" fmla="*/ 595698 w 1047115"/>
                <a:gd name="connsiteY23" fmla="*/ 32998 h 501919"/>
                <a:gd name="connsiteX24" fmla="*/ 1041041 w 1047115"/>
                <a:gd name="connsiteY24" fmla="*/ 466291 h 501919"/>
                <a:gd name="connsiteX25" fmla="*/ 1046893 w 1047115"/>
                <a:gd name="connsiteY25" fmla="*/ 481268 h 501919"/>
                <a:gd name="connsiteX26" fmla="*/ 1030367 w 1047115"/>
                <a:gd name="connsiteY26" fmla="*/ 493662 h 501919"/>
                <a:gd name="connsiteX27" fmla="*/ 974850 w 1047115"/>
                <a:gd name="connsiteY27" fmla="*/ 493662 h 501919"/>
                <a:gd name="connsiteX28" fmla="*/ 956086 w 1047115"/>
                <a:gd name="connsiteY28" fmla="*/ 486088 h 501919"/>
                <a:gd name="connsiteX29" fmla="*/ 488106 w 1047115"/>
                <a:gd name="connsiteY29" fmla="*/ 26112 h 501919"/>
                <a:gd name="connsiteX30" fmla="*/ 486299 w 1047115"/>
                <a:gd name="connsiteY30" fmla="*/ 5025 h 501919"/>
                <a:gd name="connsiteX31" fmla="*/ 500243 w 1047115"/>
                <a:gd name="connsiteY31" fmla="*/ 549 h 50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115" h="501919">
                  <a:moveTo>
                    <a:pt x="214834" y="73539"/>
                  </a:moveTo>
                  <a:cubicBezTo>
                    <a:pt x="236094" y="73367"/>
                    <a:pt x="257268" y="73367"/>
                    <a:pt x="278528" y="73539"/>
                  </a:cubicBezTo>
                  <a:cubicBezTo>
                    <a:pt x="288685" y="73625"/>
                    <a:pt x="294538" y="79822"/>
                    <a:pt x="294624" y="90237"/>
                  </a:cubicBezTo>
                  <a:cubicBezTo>
                    <a:pt x="294710" y="103578"/>
                    <a:pt x="294538" y="155480"/>
                    <a:pt x="294624" y="168133"/>
                  </a:cubicBezTo>
                  <a:cubicBezTo>
                    <a:pt x="294710" y="175277"/>
                    <a:pt x="292386" y="180958"/>
                    <a:pt x="286877" y="185864"/>
                  </a:cubicBezTo>
                  <a:cubicBezTo>
                    <a:pt x="265359" y="205059"/>
                    <a:pt x="244099" y="224511"/>
                    <a:pt x="222752" y="243878"/>
                  </a:cubicBezTo>
                  <a:cubicBezTo>
                    <a:pt x="214748" y="251108"/>
                    <a:pt x="203902" y="250678"/>
                    <a:pt x="198996" y="242587"/>
                  </a:cubicBezTo>
                  <a:cubicBezTo>
                    <a:pt x="197361" y="239918"/>
                    <a:pt x="196500" y="236389"/>
                    <a:pt x="196500" y="233205"/>
                  </a:cubicBezTo>
                  <a:cubicBezTo>
                    <a:pt x="196758" y="201358"/>
                    <a:pt x="198480" y="90151"/>
                    <a:pt x="198738" y="87913"/>
                  </a:cubicBezTo>
                  <a:cubicBezTo>
                    <a:pt x="200029" y="78359"/>
                    <a:pt x="205194" y="73625"/>
                    <a:pt x="214834" y="73539"/>
                  </a:cubicBezTo>
                  <a:close/>
                  <a:moveTo>
                    <a:pt x="470833" y="33530"/>
                  </a:moveTo>
                  <a:cubicBezTo>
                    <a:pt x="475008" y="33530"/>
                    <a:pt x="479161" y="35445"/>
                    <a:pt x="483034" y="39275"/>
                  </a:cubicBezTo>
                  <a:cubicBezTo>
                    <a:pt x="491383" y="47538"/>
                    <a:pt x="499733" y="55888"/>
                    <a:pt x="507996" y="64237"/>
                  </a:cubicBezTo>
                  <a:cubicBezTo>
                    <a:pt x="515656" y="71983"/>
                    <a:pt x="515656" y="80763"/>
                    <a:pt x="507909" y="88337"/>
                  </a:cubicBezTo>
                  <a:cubicBezTo>
                    <a:pt x="444215" y="150826"/>
                    <a:pt x="139258" y="449759"/>
                    <a:pt x="92606" y="495549"/>
                  </a:cubicBezTo>
                  <a:cubicBezTo>
                    <a:pt x="88130" y="499939"/>
                    <a:pt x="82880" y="501919"/>
                    <a:pt x="76769" y="501919"/>
                  </a:cubicBezTo>
                  <a:cubicBezTo>
                    <a:pt x="66870" y="501833"/>
                    <a:pt x="26674" y="501919"/>
                    <a:pt x="16517" y="501833"/>
                  </a:cubicBezTo>
                  <a:cubicBezTo>
                    <a:pt x="7049" y="501747"/>
                    <a:pt x="1885" y="497788"/>
                    <a:pt x="250" y="489266"/>
                  </a:cubicBezTo>
                  <a:cubicBezTo>
                    <a:pt x="-697" y="484274"/>
                    <a:pt x="1110" y="479970"/>
                    <a:pt x="4725" y="476527"/>
                  </a:cubicBezTo>
                  <a:cubicBezTo>
                    <a:pt x="56369" y="426777"/>
                    <a:pt x="424074" y="72414"/>
                    <a:pt x="458503" y="39275"/>
                  </a:cubicBezTo>
                  <a:cubicBezTo>
                    <a:pt x="462463" y="35445"/>
                    <a:pt x="466659" y="33530"/>
                    <a:pt x="470833" y="33530"/>
                  </a:cubicBezTo>
                  <a:close/>
                  <a:moveTo>
                    <a:pt x="500243" y="549"/>
                  </a:moveTo>
                  <a:cubicBezTo>
                    <a:pt x="518404" y="5885"/>
                    <a:pt x="575557" y="23616"/>
                    <a:pt x="585886" y="27232"/>
                  </a:cubicBezTo>
                  <a:cubicBezTo>
                    <a:pt x="589415" y="28436"/>
                    <a:pt x="593029" y="30416"/>
                    <a:pt x="595698" y="32998"/>
                  </a:cubicBezTo>
                  <a:cubicBezTo>
                    <a:pt x="619024" y="55464"/>
                    <a:pt x="1026150" y="451831"/>
                    <a:pt x="1041041" y="466291"/>
                  </a:cubicBezTo>
                  <a:cubicBezTo>
                    <a:pt x="1045258" y="470423"/>
                    <a:pt x="1047926" y="475157"/>
                    <a:pt x="1046893" y="481268"/>
                  </a:cubicBezTo>
                  <a:cubicBezTo>
                    <a:pt x="1045430" y="489445"/>
                    <a:pt x="1039921" y="493577"/>
                    <a:pt x="1030367" y="493662"/>
                  </a:cubicBezTo>
                  <a:cubicBezTo>
                    <a:pt x="1020641" y="493662"/>
                    <a:pt x="983630" y="493490"/>
                    <a:pt x="974850" y="493662"/>
                  </a:cubicBezTo>
                  <a:cubicBezTo>
                    <a:pt x="967448" y="493749"/>
                    <a:pt x="961509" y="491425"/>
                    <a:pt x="956086" y="486088"/>
                  </a:cubicBezTo>
                  <a:cubicBezTo>
                    <a:pt x="914082" y="444515"/>
                    <a:pt x="511518" y="49266"/>
                    <a:pt x="488106" y="26112"/>
                  </a:cubicBezTo>
                  <a:cubicBezTo>
                    <a:pt x="481479" y="19571"/>
                    <a:pt x="480790" y="11308"/>
                    <a:pt x="486299" y="5025"/>
                  </a:cubicBezTo>
                  <a:cubicBezTo>
                    <a:pt x="490000" y="807"/>
                    <a:pt x="494906" y="-1001"/>
                    <a:pt x="500243" y="549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1760BC9A-29BF-43E0-A8AE-E2E447BF2EB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D569C80B-843F-4605-B81B-CA4D793D0D1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65520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8E25EFD-FA1C-46D6-A28C-96E67AB55DB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A1B1C6-9855-40BC-99AB-F919A7579E46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A7E06C3-6E2F-4AC9-9064-F4FBF13636B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0048"/>
            <a:ext cx="7771555" cy="6868048"/>
          </a:xfrm>
          <a:custGeom>
            <a:avLst/>
            <a:gdLst>
              <a:gd name="connsiteX0" fmla="*/ 0 w 7748954"/>
              <a:gd name="connsiteY0" fmla="*/ 0 h 6858000"/>
              <a:gd name="connsiteX1" fmla="*/ 7748954 w 7748954"/>
              <a:gd name="connsiteY1" fmla="*/ 0 h 6858000"/>
              <a:gd name="connsiteX2" fmla="*/ 7748954 w 7748954"/>
              <a:gd name="connsiteY2" fmla="*/ 6858000 h 6858000"/>
              <a:gd name="connsiteX3" fmla="*/ 0 w 7748954"/>
              <a:gd name="connsiteY3" fmla="*/ 6858000 h 6858000"/>
              <a:gd name="connsiteX4" fmla="*/ 0 w 7748954"/>
              <a:gd name="connsiteY4" fmla="*/ 0 h 6858000"/>
              <a:gd name="connsiteX0" fmla="*/ 0 w 7748954"/>
              <a:gd name="connsiteY0" fmla="*/ 10048 h 6868048"/>
              <a:gd name="connsiteX1" fmla="*/ 4412901 w 7748954"/>
              <a:gd name="connsiteY1" fmla="*/ 0 h 6868048"/>
              <a:gd name="connsiteX2" fmla="*/ 7748954 w 7748954"/>
              <a:gd name="connsiteY2" fmla="*/ 6868048 h 6868048"/>
              <a:gd name="connsiteX3" fmla="*/ 0 w 7748954"/>
              <a:gd name="connsiteY3" fmla="*/ 6868048 h 6868048"/>
              <a:gd name="connsiteX4" fmla="*/ 0 w 7748954"/>
              <a:gd name="connsiteY4" fmla="*/ 10048 h 6868048"/>
              <a:gd name="connsiteX0" fmla="*/ 0 w 7748954"/>
              <a:gd name="connsiteY0" fmla="*/ 10048 h 6868048"/>
              <a:gd name="connsiteX1" fmla="*/ 4453095 w 7748954"/>
              <a:gd name="connsiteY1" fmla="*/ 0 h 6868048"/>
              <a:gd name="connsiteX2" fmla="*/ 7748954 w 7748954"/>
              <a:gd name="connsiteY2" fmla="*/ 6868048 h 6868048"/>
              <a:gd name="connsiteX3" fmla="*/ 0 w 7748954"/>
              <a:gd name="connsiteY3" fmla="*/ 6868048 h 6868048"/>
              <a:gd name="connsiteX4" fmla="*/ 0 w 7748954"/>
              <a:gd name="connsiteY4" fmla="*/ 10048 h 6868048"/>
              <a:gd name="connsiteX0" fmla="*/ 0 w 7773235"/>
              <a:gd name="connsiteY0" fmla="*/ 10048 h 6868048"/>
              <a:gd name="connsiteX1" fmla="*/ 4453095 w 7773235"/>
              <a:gd name="connsiteY1" fmla="*/ 0 h 6868048"/>
              <a:gd name="connsiteX2" fmla="*/ 7773235 w 7773235"/>
              <a:gd name="connsiteY2" fmla="*/ 6868048 h 6868048"/>
              <a:gd name="connsiteX3" fmla="*/ 0 w 7773235"/>
              <a:gd name="connsiteY3" fmla="*/ 6868048 h 6868048"/>
              <a:gd name="connsiteX4" fmla="*/ 0 w 7773235"/>
              <a:gd name="connsiteY4" fmla="*/ 10048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3235" h="6868048">
                <a:moveTo>
                  <a:pt x="0" y="10048"/>
                </a:moveTo>
                <a:lnTo>
                  <a:pt x="4453095" y="0"/>
                </a:lnTo>
                <a:lnTo>
                  <a:pt x="7773235" y="6868048"/>
                </a:lnTo>
                <a:lnTo>
                  <a:pt x="0" y="6868048"/>
                </a:lnTo>
                <a:lnTo>
                  <a:pt x="0" y="100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8DE25A-A213-4329-8429-40AED0B719C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43046" y="0"/>
            <a:ext cx="7748954" cy="6868048"/>
          </a:xfrm>
          <a:custGeom>
            <a:avLst/>
            <a:gdLst>
              <a:gd name="connsiteX0" fmla="*/ 0 w 7748954"/>
              <a:gd name="connsiteY0" fmla="*/ 0 h 6868048"/>
              <a:gd name="connsiteX1" fmla="*/ 7748954 w 7748954"/>
              <a:gd name="connsiteY1" fmla="*/ 0 h 6868048"/>
              <a:gd name="connsiteX2" fmla="*/ 7748954 w 7748954"/>
              <a:gd name="connsiteY2" fmla="*/ 6868048 h 6868048"/>
              <a:gd name="connsiteX3" fmla="*/ 0 w 7748954"/>
              <a:gd name="connsiteY3" fmla="*/ 6868048 h 6868048"/>
              <a:gd name="connsiteX4" fmla="*/ 0 w 7748954"/>
              <a:gd name="connsiteY4" fmla="*/ 0 h 6868048"/>
              <a:gd name="connsiteX0" fmla="*/ 0 w 7748954"/>
              <a:gd name="connsiteY0" fmla="*/ 0 h 6868048"/>
              <a:gd name="connsiteX1" fmla="*/ 7748954 w 7748954"/>
              <a:gd name="connsiteY1" fmla="*/ 0 h 6868048"/>
              <a:gd name="connsiteX2" fmla="*/ 7748954 w 7748954"/>
              <a:gd name="connsiteY2" fmla="*/ 6868048 h 6868048"/>
              <a:gd name="connsiteX3" fmla="*/ 4019341 w 7748954"/>
              <a:gd name="connsiteY3" fmla="*/ 6868048 h 6868048"/>
              <a:gd name="connsiteX4" fmla="*/ 0 w 7748954"/>
              <a:gd name="connsiteY4" fmla="*/ 0 h 6868048"/>
              <a:gd name="connsiteX0" fmla="*/ 0 w 7748954"/>
              <a:gd name="connsiteY0" fmla="*/ 0 h 6888145"/>
              <a:gd name="connsiteX1" fmla="*/ 7748954 w 7748954"/>
              <a:gd name="connsiteY1" fmla="*/ 0 h 6888145"/>
              <a:gd name="connsiteX2" fmla="*/ 7748954 w 7748954"/>
              <a:gd name="connsiteY2" fmla="*/ 6868048 h 6888145"/>
              <a:gd name="connsiteX3" fmla="*/ 3336054 w 7748954"/>
              <a:gd name="connsiteY3" fmla="*/ 6888145 h 6888145"/>
              <a:gd name="connsiteX4" fmla="*/ 0 w 7748954"/>
              <a:gd name="connsiteY4" fmla="*/ 0 h 6888145"/>
              <a:gd name="connsiteX0" fmla="*/ 0 w 7748954"/>
              <a:gd name="connsiteY0" fmla="*/ 0 h 6878096"/>
              <a:gd name="connsiteX1" fmla="*/ 7748954 w 7748954"/>
              <a:gd name="connsiteY1" fmla="*/ 0 h 6878096"/>
              <a:gd name="connsiteX2" fmla="*/ 7748954 w 7748954"/>
              <a:gd name="connsiteY2" fmla="*/ 6868048 h 6878096"/>
              <a:gd name="connsiteX3" fmla="*/ 3336054 w 7748954"/>
              <a:gd name="connsiteY3" fmla="*/ 6878096 h 6878096"/>
              <a:gd name="connsiteX4" fmla="*/ 0 w 7748954"/>
              <a:gd name="connsiteY4" fmla="*/ 0 h 6878096"/>
              <a:gd name="connsiteX0" fmla="*/ 0 w 7748954"/>
              <a:gd name="connsiteY0" fmla="*/ 0 h 6878096"/>
              <a:gd name="connsiteX1" fmla="*/ 7748954 w 7748954"/>
              <a:gd name="connsiteY1" fmla="*/ 0 h 6878096"/>
              <a:gd name="connsiteX2" fmla="*/ 7748954 w 7748954"/>
              <a:gd name="connsiteY2" fmla="*/ 6868048 h 6878096"/>
              <a:gd name="connsiteX3" fmla="*/ 3336054 w 7748954"/>
              <a:gd name="connsiteY3" fmla="*/ 6878096 h 6878096"/>
              <a:gd name="connsiteX4" fmla="*/ 0 w 7748954"/>
              <a:gd name="connsiteY4" fmla="*/ 0 h 6878096"/>
              <a:gd name="connsiteX0" fmla="*/ 0 w 7748954"/>
              <a:gd name="connsiteY0" fmla="*/ 0 h 6868048"/>
              <a:gd name="connsiteX1" fmla="*/ 7748954 w 7748954"/>
              <a:gd name="connsiteY1" fmla="*/ 0 h 6868048"/>
              <a:gd name="connsiteX2" fmla="*/ 7748954 w 7748954"/>
              <a:gd name="connsiteY2" fmla="*/ 6868048 h 6868048"/>
              <a:gd name="connsiteX3" fmla="*/ 3319870 w 7748954"/>
              <a:gd name="connsiteY3" fmla="*/ 6861912 h 6868048"/>
              <a:gd name="connsiteX4" fmla="*/ 0 w 7748954"/>
              <a:gd name="connsiteY4" fmla="*/ 0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8954" h="6868048">
                <a:moveTo>
                  <a:pt x="0" y="0"/>
                </a:moveTo>
                <a:lnTo>
                  <a:pt x="7748954" y="0"/>
                </a:lnTo>
                <a:lnTo>
                  <a:pt x="7748954" y="6868048"/>
                </a:lnTo>
                <a:lnTo>
                  <a:pt x="3319870" y="68619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ABEE12-759D-4A4D-B333-0DA2A5B3A3EA}"/>
              </a:ext>
            </a:extLst>
          </p:cNvPr>
          <p:cNvSpPr/>
          <p:nvPr/>
        </p:nvSpPr>
        <p:spPr>
          <a:xfrm>
            <a:off x="0" y="0"/>
            <a:ext cx="6254496" cy="4599431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rId2"/>
            <a:extLst>
              <a:ext uri="{FF2B5EF4-FFF2-40B4-BE49-F238E27FC236}">
                <a16:creationId xmlns:a16="http://schemas.microsoft.com/office/drawing/2014/main" id="{412E411C-4401-4F7F-88EA-25340F8D1D0D}"/>
              </a:ext>
            </a:extLst>
          </p:cNvPr>
          <p:cNvSpPr txBox="1"/>
          <p:nvPr/>
        </p:nvSpPr>
        <p:spPr>
          <a:xfrm>
            <a:off x="1004744" y="6455469"/>
            <a:ext cx="11187256" cy="25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96D9C5-0AE0-4968-B965-A0EAE4DB7441}"/>
              </a:ext>
            </a:extLst>
          </p:cNvPr>
          <p:cNvGrpSpPr/>
          <p:nvPr/>
        </p:nvGrpSpPr>
        <p:grpSpPr>
          <a:xfrm>
            <a:off x="780920" y="1920502"/>
            <a:ext cx="6660056" cy="2496877"/>
            <a:chOff x="595309" y="3114823"/>
            <a:chExt cx="6660056" cy="24968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612372-A302-4BF4-823D-C4ECBDA268B4}"/>
                </a:ext>
              </a:extLst>
            </p:cNvPr>
            <p:cNvSpPr txBox="1"/>
            <p:nvPr/>
          </p:nvSpPr>
          <p:spPr>
            <a:xfrm>
              <a:off x="595309" y="3114823"/>
              <a:ext cx="666005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54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Free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32890E-EDB9-4038-9E47-44E14593E94D}"/>
                </a:ext>
              </a:extLst>
            </p:cNvPr>
            <p:cNvSpPr txBox="1"/>
            <p:nvPr/>
          </p:nvSpPr>
          <p:spPr>
            <a:xfrm>
              <a:off x="595309" y="3901596"/>
              <a:ext cx="666005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54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Real Estate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CFF99F-4B2B-49FA-B22F-6DDB1C8C5B90}"/>
                </a:ext>
              </a:extLst>
            </p:cNvPr>
            <p:cNvSpPr txBox="1"/>
            <p:nvPr/>
          </p:nvSpPr>
          <p:spPr>
            <a:xfrm>
              <a:off x="595309" y="4688370"/>
              <a:ext cx="666005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54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Presentation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39D6789-374C-4B73-A3BB-AA855E806968}"/>
              </a:ext>
            </a:extLst>
          </p:cNvPr>
          <p:cNvSpPr txBox="1"/>
          <p:nvPr/>
        </p:nvSpPr>
        <p:spPr>
          <a:xfrm>
            <a:off x="821307" y="4524973"/>
            <a:ext cx="661966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7EC6A5-FEBC-40AC-8D69-14610ECD6FE6}"/>
              </a:ext>
            </a:extLst>
          </p:cNvPr>
          <p:cNvGrpSpPr/>
          <p:nvPr/>
        </p:nvGrpSpPr>
        <p:grpSpPr>
          <a:xfrm>
            <a:off x="940736" y="5028847"/>
            <a:ext cx="1684599" cy="413563"/>
            <a:chOff x="864753" y="5755727"/>
            <a:chExt cx="1544830" cy="413563"/>
          </a:xfrm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9D1718DF-8E17-4981-A710-5F82D846DDCB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01E440B-159C-4DDF-AEFD-E530B81C832D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9B838CF-520E-4477-BDA2-0523275081B5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6D1D6C-DC49-479C-92DE-57A06DFD8499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2F4085-6FFA-459F-93A2-0D9AF24181D0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F999B4-849C-43D8-8A25-BEEF44EE4B9B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A2B88A-7529-47C7-9F3C-A033245B2A65}"/>
              </a:ext>
            </a:extLst>
          </p:cNvPr>
          <p:cNvSpPr/>
          <p:nvPr/>
        </p:nvSpPr>
        <p:spPr>
          <a:xfrm>
            <a:off x="0" y="1261745"/>
            <a:ext cx="12192000" cy="33969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B7BFD9-BC84-4EFA-9393-B19C3C7491CB}"/>
              </a:ext>
            </a:extLst>
          </p:cNvPr>
          <p:cNvGrpSpPr/>
          <p:nvPr/>
        </p:nvGrpSpPr>
        <p:grpSpPr>
          <a:xfrm>
            <a:off x="634076" y="4708285"/>
            <a:ext cx="2517958" cy="1477328"/>
            <a:chOff x="591750" y="4882491"/>
            <a:chExt cx="2517958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0E68CE-DF07-4EAE-BD18-3CBD99B7049A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B27276-F7E1-4FB0-BFCA-A6F1DC749884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524EFF-BEF4-4ECF-AFA6-2466B90B9A35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429786-FDCC-4F39-94C0-8DA97FB04570}"/>
              </a:ext>
            </a:extLst>
          </p:cNvPr>
          <p:cNvGrpSpPr/>
          <p:nvPr/>
        </p:nvGrpSpPr>
        <p:grpSpPr>
          <a:xfrm>
            <a:off x="3403893" y="4708285"/>
            <a:ext cx="2517958" cy="1477328"/>
            <a:chOff x="591750" y="4882491"/>
            <a:chExt cx="2517958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B804E9-F14E-439A-86B8-E1983B27DA57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60136-86B8-48FE-B4E7-2EDAF9126EB7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755281-9D45-453B-97D7-AF064A2CECF9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4C6589-9ED0-41CC-AF82-F121DF4750E8}"/>
              </a:ext>
            </a:extLst>
          </p:cNvPr>
          <p:cNvGrpSpPr/>
          <p:nvPr/>
        </p:nvGrpSpPr>
        <p:grpSpPr>
          <a:xfrm>
            <a:off x="6173710" y="4708285"/>
            <a:ext cx="2517958" cy="1477328"/>
            <a:chOff x="591750" y="4882491"/>
            <a:chExt cx="2517958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0889EA-BE80-4FF8-B767-456A6B87A074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A9F1CF-584A-49C4-A0BE-AF9E319C658E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8010F0-B534-458A-835D-8001F3840489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68EE74-B479-4B40-9978-0855DE520818}"/>
              </a:ext>
            </a:extLst>
          </p:cNvPr>
          <p:cNvCxnSpPr/>
          <p:nvPr/>
        </p:nvCxnSpPr>
        <p:spPr>
          <a:xfrm>
            <a:off x="735666" y="5284350"/>
            <a:ext cx="2445359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455BD3-F30A-42D3-851A-A3FC3EBB7316}"/>
              </a:ext>
            </a:extLst>
          </p:cNvPr>
          <p:cNvCxnSpPr/>
          <p:nvPr/>
        </p:nvCxnSpPr>
        <p:spPr>
          <a:xfrm>
            <a:off x="3491680" y="5284350"/>
            <a:ext cx="2445359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AB37B4-E761-4275-B89F-3F40D32FDA14}"/>
              </a:ext>
            </a:extLst>
          </p:cNvPr>
          <p:cNvCxnSpPr/>
          <p:nvPr/>
        </p:nvCxnSpPr>
        <p:spPr>
          <a:xfrm>
            <a:off x="6247694" y="5284350"/>
            <a:ext cx="2445359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Group 297">
            <a:extLst>
              <a:ext uri="{FF2B5EF4-FFF2-40B4-BE49-F238E27FC236}">
                <a16:creationId xmlns:a16="http://schemas.microsoft.com/office/drawing/2014/main" id="{F72ADC4E-2C69-4CD8-ACA9-040B04D7562B}"/>
              </a:ext>
            </a:extLst>
          </p:cNvPr>
          <p:cNvGrpSpPr/>
          <p:nvPr/>
        </p:nvGrpSpPr>
        <p:grpSpPr>
          <a:xfrm>
            <a:off x="8943528" y="4708285"/>
            <a:ext cx="2517958" cy="1477328"/>
            <a:chOff x="591750" y="4882491"/>
            <a:chExt cx="2517958" cy="1477328"/>
          </a:xfrm>
        </p:grpSpPr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22966264-ABEC-4F6B-A521-A926CD33A300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617D7EBF-6494-453C-A1DF-C24B22191426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BD3C7DD7-4EE9-4F1E-9F94-03533D5B52BA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300" name="Straight Connector 308">
            <a:extLst>
              <a:ext uri="{FF2B5EF4-FFF2-40B4-BE49-F238E27FC236}">
                <a16:creationId xmlns:a16="http://schemas.microsoft.com/office/drawing/2014/main" id="{3F50832F-AA17-40B8-9903-372B3B9FCFAB}"/>
              </a:ext>
            </a:extLst>
          </p:cNvPr>
          <p:cNvCxnSpPr/>
          <p:nvPr/>
        </p:nvCxnSpPr>
        <p:spPr>
          <a:xfrm>
            <a:off x="9003708" y="5284350"/>
            <a:ext cx="2445359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ACDD9F6E-4C66-4183-9B52-8D1D4D3C35A7}"/>
              </a:ext>
            </a:extLst>
          </p:cNvPr>
          <p:cNvGrpSpPr/>
          <p:nvPr/>
        </p:nvGrpSpPr>
        <p:grpSpPr>
          <a:xfrm>
            <a:off x="3475661" y="1422984"/>
            <a:ext cx="5240679" cy="3075592"/>
            <a:chOff x="2687161" y="3731096"/>
            <a:chExt cx="5158677" cy="3027467"/>
          </a:xfrm>
          <a:solidFill>
            <a:schemeClr val="accent2">
              <a:lumMod val="20000"/>
              <a:lumOff val="80000"/>
              <a:alpha val="80000"/>
            </a:schemeClr>
          </a:solidFill>
        </p:grpSpPr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148D9C1-830E-4ECF-985A-820875A60CA9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EF6D629D-9C19-44A7-B0CD-276A0A4D5E0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55F074B4-B510-422F-A4C8-2E6F0F539FCA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12FD1333-BA30-4452-8B3F-7ED9D20B021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C3124922-A49E-4867-ACB0-3018BC5D4F3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CE90CB74-A175-46FE-8197-DA3F80CF4FE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93F24B33-7261-46D1-B3B4-39AAEBD1F2E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D87817D5-FBAB-4FD9-8BD8-AC8CFA995E70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C39A919-3A1F-4D27-887D-EF6E89CB936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89CF47-0F20-4705-9ADC-F0DE2A2CD37D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E3CF8C85-8B87-48FA-A716-0A58133F973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0D7C696E-CF64-48D5-B5FE-ABF40F7BDBB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6BC2EAAC-A7EB-4200-8EEA-81E263039E3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C6076740-FB3A-49B9-BBB9-732D0040587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29EF8D5-8D1B-40CB-A6B0-9C2C027CB62E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6DC4861-EE83-4D4E-87E3-09CBE043D01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79A64736-D59A-4297-9B9C-9AB70941A9C6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A27FC90E-C13B-48ED-8C42-A2D067A5D2B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D0EAA72-083C-489F-BD6F-F83FF9D5F11E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B96816BA-E9A1-4F65-8CC3-03BA666D627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A976C7B0-02CE-4EDC-8330-8DE78E69DDC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9F30E67-FDF7-4E91-9457-3D76BB98D8F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9D4B95D2-A269-4C42-B52A-638FC425C849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F98A929E-147A-4433-92AF-EA8EE7867D92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C65C1253-7D82-4179-8C08-119AC28FA49A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3E409B66-D3B3-489B-BD02-7136E2577276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453C89E-E885-4F90-8C39-EF4548F9C6C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81F36E4B-6EC7-4440-9FE3-4567E0B67E4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496637A-D43D-4B34-8BC4-2180DE7CDCE7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3A587EB1-1E41-45A1-A943-FC0A8BBEF540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DD3535C8-6BDE-4CDD-9A70-EB4D0F59A46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5AF041B3-1462-4EE7-8829-42EB346F735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841EE5B5-9B1D-4CC0-9810-0289423455EB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2F3C0CCE-AEF2-42FA-97D4-B82ADB4429D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CE6676A-C646-46A3-904E-CA9EE4AE65D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A095EFA-9151-4951-A662-A5E9F3F630A3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6EC33C74-5C6B-4375-9D4E-551D9FB37F0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2C181EB-3BA1-465E-B50A-C9637075C0DA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C49E93E-A391-4A9D-8266-0E9D9C4932E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50C1529-243F-468F-B6A1-AE09D299BF2A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76FC4F8F-09B6-4D3B-B41D-FA5D5E8DDB0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8A22E4C4-1895-421A-B5DE-4F5CE51AE3E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037D17F6-251D-4C12-9836-B3E71124F1C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1C8F6721-3FF1-44D0-AAD5-676D658442FA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9ACFF10C-2A0B-41D8-9C80-9BA587198AB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DD01E4E3-BF6B-4EB4-BCB8-0545E9653E1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F8F03204-1C40-4091-B52B-576A05F6213B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058677A7-2503-43F6-A16A-F1AA38CC196E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E0F595B-7C4E-4EB4-855C-437328C9F54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0D6BEC4-AB48-41E9-987B-A9F0B6FFCDB4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FCA596A-A54D-4639-A7BD-9A58BA414A4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B0AEEA18-C671-49D0-8518-4C37C0E1AD77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3DA48A03-9A58-47BE-8663-CF65BCF48D9C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76169C14-9886-4CBE-8446-3C2D94BE6425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F828D119-7C0A-4996-8A97-2930E9CBC07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E9F73C6E-19FF-4E2A-8A7C-0C622DFADE7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09E6C6DA-8F7E-4CE5-AB0E-482CAABEEA3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445EE9A-ED2D-403F-92C5-BC45E68BD5D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190D29E5-B12C-4161-9F65-37AEB7560321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050D2D93-39D6-4E3A-95C2-F9C17E35771E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9FA89054-435A-4A7F-8BF7-9DB394AAE9B6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FD37F389-CDC8-424E-8A9D-C6146E89D82E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D3E6C3E2-30F4-47B5-991D-45E36620BE5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3A91DE60-94E0-457E-A01E-11CBDE5B17BA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3C4E905E-E385-4E45-B415-0AE22813F2C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169ED474-5C6D-4504-A09A-7C6DF3FAC835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E43B9132-F03D-4070-8432-21FCCF361DC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769E3044-751E-417E-906D-12253D7BFB6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5CD8EC5-90E5-46BC-8A25-3B9F8DC7709D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E8C1DD52-0C4C-4CAF-8D5D-1A2064C5A1E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B36719F3-0215-47DB-89A9-BD7F46AA5AC2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94B4221-B2C0-4EC7-A54D-D879A6883D55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04781125-48DD-4DF8-B982-C5F9AC122B71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61946013-F79D-4F5E-BB41-952BFC13FA37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2D5130A1-0AC0-40F3-B3A2-83277EDE7FB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C5AF3BD2-5B5A-45DB-B897-99BA5D515DE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AA70CAE-C9B5-4955-B819-A6C0C04C82B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739C6750-824E-4DD4-A67E-188FEF840D5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41866FD9-96F0-41DA-9E91-8AD5F515F98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0324D7AB-CE22-4604-A886-B1648D9BC2E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41288318-34D8-4FC1-9E06-7A59EDD8FB0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60B16F6F-EB27-429D-AC2D-3A6E1F60A79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882609A7-FE5F-423A-A8C8-C5209D0FF3B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631E817D-DF2D-4CE2-8D92-ACB2B3A0B79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0437CCF-C4F5-4E60-976B-4802BB36BC1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91E6180B-0E3F-4F3B-8A9E-45E7C9A6AD4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7DCE8AC-2030-459F-A2D0-B251A7814EB5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86A8E8CF-63CD-4FE9-BE0D-251FC55A177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B6EC00A-11D6-4A4D-B72F-0201AA066E0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F25F90C6-4C29-4956-89D5-DF1C2C6EEBD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C0F023B-7A3D-4D06-84EE-7BC4CCFB002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708B6B52-495B-424C-B742-9296B62F6432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9B8ED126-3C2A-41D5-A3E0-F66198C11D0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79E1D14-97E6-47F2-A217-7EB585DE974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01C09FB-2224-4250-B818-DD16116A9F0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1A6752ED-6AF9-41F8-A37E-63A2330654D9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CCE97202-400B-4A70-ABA4-390B94D6A4E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7C0D74B0-93A2-4781-8286-645F3E2ADB3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2F4DAB72-E9DA-4561-8721-1DB4A24276C0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78BAEE98-B628-4087-8271-D1CC0D82CB9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7374D6D2-6347-4A71-8711-C09931B5B95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735CD38C-F4CF-4851-9DF5-FD54D5E3C6E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B7C0E82A-7871-4DDB-99ED-0F72F2C952FC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65EE997B-5D45-4876-ABF7-A8CA186D99E8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CEEF9428-EFEB-4FE6-88CA-1DFCA0B5988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9BF7DAF1-9195-4CD2-AE88-D81374FE1D35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662C8F4-CF7F-41BE-AF80-53F7BDFAA6A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D936E995-0137-4862-B09B-AAA19876AF6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0FDD84A1-D934-46BC-9F7B-B6D5CEB7BA6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D6B56250-EFF6-40E8-BEC3-19CDF034DF7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830ECDB7-9C53-43BD-807C-CB921656C72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A5D46F62-649A-4CAD-B502-6EB429B8A17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415" name="Connector: Elbow 414">
            <a:extLst>
              <a:ext uri="{FF2B5EF4-FFF2-40B4-BE49-F238E27FC236}">
                <a16:creationId xmlns:a16="http://schemas.microsoft.com/office/drawing/2014/main" id="{7E669756-EB5B-4BB9-A0CA-47732B0E25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44808" y="2693022"/>
            <a:ext cx="3081436" cy="1805554"/>
          </a:xfrm>
          <a:prstGeom prst="bentConnector3">
            <a:avLst>
              <a:gd name="adj1" fmla="val 99767"/>
            </a:avLst>
          </a:prstGeom>
          <a:ln w="1587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Connector: Elbow 420">
            <a:extLst>
              <a:ext uri="{FF2B5EF4-FFF2-40B4-BE49-F238E27FC236}">
                <a16:creationId xmlns:a16="http://schemas.microsoft.com/office/drawing/2014/main" id="{2D9C5629-E04C-42A4-B432-4EAD6D106D6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32408" y="3675849"/>
            <a:ext cx="1097839" cy="756182"/>
          </a:xfrm>
          <a:prstGeom prst="bentConnector3">
            <a:avLst>
              <a:gd name="adj1" fmla="val 100322"/>
            </a:avLst>
          </a:prstGeom>
          <a:ln w="1587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Connector: Elbow 423">
            <a:extLst>
              <a:ext uri="{FF2B5EF4-FFF2-40B4-BE49-F238E27FC236}">
                <a16:creationId xmlns:a16="http://schemas.microsoft.com/office/drawing/2014/main" id="{5DED5A5F-DB3C-4EB8-A06C-7D0A93A38B73}"/>
              </a:ext>
            </a:extLst>
          </p:cNvPr>
          <p:cNvCxnSpPr>
            <a:cxnSpLocks/>
          </p:cNvCxnSpPr>
          <p:nvPr/>
        </p:nvCxnSpPr>
        <p:spPr>
          <a:xfrm rot="5400000">
            <a:off x="5982959" y="3183734"/>
            <a:ext cx="1992217" cy="528892"/>
          </a:xfrm>
          <a:prstGeom prst="bentConnector3">
            <a:avLst>
              <a:gd name="adj1" fmla="val 72471"/>
            </a:avLst>
          </a:prstGeom>
          <a:ln w="1587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nector: Elbow 426">
            <a:extLst>
              <a:ext uri="{FF2B5EF4-FFF2-40B4-BE49-F238E27FC236}">
                <a16:creationId xmlns:a16="http://schemas.microsoft.com/office/drawing/2014/main" id="{FAC8A738-A112-4CBA-AF4C-E4A68B04BCD0}"/>
              </a:ext>
            </a:extLst>
          </p:cNvPr>
          <p:cNvCxnSpPr>
            <a:cxnSpLocks/>
          </p:cNvCxnSpPr>
          <p:nvPr/>
        </p:nvCxnSpPr>
        <p:spPr>
          <a:xfrm>
            <a:off x="8017141" y="3906293"/>
            <a:ext cx="1490821" cy="395937"/>
          </a:xfrm>
          <a:prstGeom prst="bentConnector3">
            <a:avLst>
              <a:gd name="adj1" fmla="val 99835"/>
            </a:avLst>
          </a:prstGeom>
          <a:ln w="1587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1D2E8-E9CA-4CD7-93D9-1A740C92BE6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EF673C-A705-414D-8238-903BF11D434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34BC154-588A-4085-ABE8-69D57919299E}"/>
              </a:ext>
            </a:extLst>
          </p:cNvPr>
          <p:cNvSpPr/>
          <p:nvPr/>
        </p:nvSpPr>
        <p:spPr>
          <a:xfrm flipH="1">
            <a:off x="6375776" y="3958422"/>
            <a:ext cx="5838825" cy="1943100"/>
          </a:xfrm>
          <a:custGeom>
            <a:avLst/>
            <a:gdLst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5838825 w 5838825"/>
              <a:gd name="connsiteY2" fmla="*/ 1943100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4895850 w 5838825"/>
              <a:gd name="connsiteY2" fmla="*/ 1933575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825" h="1943100">
                <a:moveTo>
                  <a:pt x="0" y="0"/>
                </a:moveTo>
                <a:lnTo>
                  <a:pt x="5838825" y="0"/>
                </a:lnTo>
                <a:lnTo>
                  <a:pt x="4895850" y="1933575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4000">
                <a:srgbClr val="399A84">
                  <a:alpha val="60000"/>
                </a:srgbClr>
              </a:gs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7C5CD62-909B-44C4-8F6A-EEF46265DF4A}"/>
              </a:ext>
            </a:extLst>
          </p:cNvPr>
          <p:cNvSpPr/>
          <p:nvPr/>
        </p:nvSpPr>
        <p:spPr>
          <a:xfrm>
            <a:off x="0" y="4521994"/>
            <a:ext cx="7620000" cy="1943100"/>
          </a:xfrm>
          <a:custGeom>
            <a:avLst/>
            <a:gdLst>
              <a:gd name="connsiteX0" fmla="*/ 0 w 7620000"/>
              <a:gd name="connsiteY0" fmla="*/ 0 h 1943100"/>
              <a:gd name="connsiteX1" fmla="*/ 7620000 w 7620000"/>
              <a:gd name="connsiteY1" fmla="*/ 0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  <a:gd name="connsiteX0" fmla="*/ 0 w 7620000"/>
              <a:gd name="connsiteY0" fmla="*/ 0 h 1943100"/>
              <a:gd name="connsiteX1" fmla="*/ 6705600 w 7620000"/>
              <a:gd name="connsiteY1" fmla="*/ 9525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943100">
                <a:moveTo>
                  <a:pt x="0" y="0"/>
                </a:moveTo>
                <a:lnTo>
                  <a:pt x="6705600" y="9525"/>
                </a:lnTo>
                <a:lnTo>
                  <a:pt x="76200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6">
                  <a:alpha val="60000"/>
                </a:schemeClr>
              </a:gs>
              <a:gs pos="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49AD252-B1DE-428D-815F-063081B23DB5}"/>
              </a:ext>
            </a:extLst>
          </p:cNvPr>
          <p:cNvSpPr txBox="1"/>
          <p:nvPr/>
        </p:nvSpPr>
        <p:spPr>
          <a:xfrm>
            <a:off x="636291" y="4969126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/>
              <a:t>SIMPLE</a:t>
            </a:r>
          </a:p>
        </p:txBody>
      </p:sp>
      <p:sp>
        <p:nvSpPr>
          <p:cNvPr id="60" name="직사각형 38">
            <a:extLst>
              <a:ext uri="{FF2B5EF4-FFF2-40B4-BE49-F238E27FC236}">
                <a16:creationId xmlns:a16="http://schemas.microsoft.com/office/drawing/2014/main" id="{9DBF938C-0B8E-49C7-99B5-D525D22381F3}"/>
              </a:ext>
            </a:extLst>
          </p:cNvPr>
          <p:cNvSpPr/>
          <p:nvPr/>
        </p:nvSpPr>
        <p:spPr>
          <a:xfrm>
            <a:off x="636291" y="5339586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61" name="직사각형 39">
            <a:extLst>
              <a:ext uri="{FF2B5EF4-FFF2-40B4-BE49-F238E27FC236}">
                <a16:creationId xmlns:a16="http://schemas.microsoft.com/office/drawing/2014/main" id="{4E24ECED-5E9C-4C18-9801-8B1270FD49A8}"/>
              </a:ext>
            </a:extLst>
          </p:cNvPr>
          <p:cNvSpPr/>
          <p:nvPr/>
        </p:nvSpPr>
        <p:spPr>
          <a:xfrm>
            <a:off x="636291" y="5710045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0F38FD5-BDF9-4C45-85C4-5DD6E9278DD2}"/>
              </a:ext>
            </a:extLst>
          </p:cNvPr>
          <p:cNvSpPr txBox="1"/>
          <p:nvPr/>
        </p:nvSpPr>
        <p:spPr>
          <a:xfrm>
            <a:off x="10162035" y="4421907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/>
              <a:t>SIMPLE</a:t>
            </a:r>
          </a:p>
        </p:txBody>
      </p:sp>
      <p:sp>
        <p:nvSpPr>
          <p:cNvPr id="63" name="직사각형 38">
            <a:extLst>
              <a:ext uri="{FF2B5EF4-FFF2-40B4-BE49-F238E27FC236}">
                <a16:creationId xmlns:a16="http://schemas.microsoft.com/office/drawing/2014/main" id="{206186A4-76BD-478F-803C-24E42C26FE63}"/>
              </a:ext>
            </a:extLst>
          </p:cNvPr>
          <p:cNvSpPr/>
          <p:nvPr/>
        </p:nvSpPr>
        <p:spPr>
          <a:xfrm>
            <a:off x="9441955" y="4792367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64" name="직사각형 39">
            <a:extLst>
              <a:ext uri="{FF2B5EF4-FFF2-40B4-BE49-F238E27FC236}">
                <a16:creationId xmlns:a16="http://schemas.microsoft.com/office/drawing/2014/main" id="{73D8E88E-DDD4-4566-8A61-77EB465A9782}"/>
              </a:ext>
            </a:extLst>
          </p:cNvPr>
          <p:cNvSpPr/>
          <p:nvPr/>
        </p:nvSpPr>
        <p:spPr>
          <a:xfrm>
            <a:off x="8865891" y="5162826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51FF55-070E-46C6-8285-41FFC36D5FD9}"/>
              </a:ext>
            </a:extLst>
          </p:cNvPr>
          <p:cNvSpPr txBox="1"/>
          <p:nvPr/>
        </p:nvSpPr>
        <p:spPr>
          <a:xfrm>
            <a:off x="2065704" y="311876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AA8B472-FAAA-49A0-9FD9-BBBBB8AE4C1C}"/>
              </a:ext>
            </a:extLst>
          </p:cNvPr>
          <p:cNvSpPr txBox="1"/>
          <p:nvPr/>
        </p:nvSpPr>
        <p:spPr>
          <a:xfrm>
            <a:off x="4346834" y="949269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BABE81-6D25-49FB-BC11-37FEFACBECCC}"/>
              </a:ext>
            </a:extLst>
          </p:cNvPr>
          <p:cNvGrpSpPr/>
          <p:nvPr/>
        </p:nvGrpSpPr>
        <p:grpSpPr>
          <a:xfrm>
            <a:off x="1125890" y="3077789"/>
            <a:ext cx="3520370" cy="3151947"/>
            <a:chOff x="4362911" y="2401514"/>
            <a:chExt cx="3520370" cy="3151947"/>
          </a:xfrm>
          <a:effectLst>
            <a:outerShdw blurRad="88900" dist="25400" dir="72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034E4DF-BBE9-405E-9EE2-514BCA3E24DE}"/>
                </a:ext>
              </a:extLst>
            </p:cNvPr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054B8FC-4CAC-402A-96AB-13935786EBC2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30E0473-7538-4823-ADE5-72543B8033C7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06BB7DE-5077-4120-9654-11485BD866B0}"/>
                </a:ext>
              </a:extLst>
            </p:cNvPr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239FE16-60C7-4E54-897F-36554A6A91C5}"/>
                </a:ext>
              </a:extLst>
            </p:cNvPr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A56271-2184-4620-A5E4-108958DA8155}"/>
                </a:ext>
              </a:extLst>
            </p:cNvPr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A8216B-6A3B-45D9-8BC9-4D8A679941BD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A61B1B4-B906-48F8-A412-9105E749B877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7663D29-4612-49FE-8B10-69194BCF0B1F}"/>
                </a:ext>
              </a:extLst>
            </p:cNvPr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E68CB94-29C6-45A4-9070-B8718895C50C}"/>
                </a:ext>
              </a:extLst>
            </p:cNvPr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Rectangle 14">
            <a:extLst>
              <a:ext uri="{FF2B5EF4-FFF2-40B4-BE49-F238E27FC236}">
                <a16:creationId xmlns:a16="http://schemas.microsoft.com/office/drawing/2014/main" id="{F3A18C5D-292E-4581-8F87-0391850C7CC8}"/>
              </a:ext>
            </a:extLst>
          </p:cNvPr>
          <p:cNvSpPr/>
          <p:nvPr/>
        </p:nvSpPr>
        <p:spPr>
          <a:xfrm>
            <a:off x="5840719" y="1592035"/>
            <a:ext cx="1297465" cy="1297465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50A7F56C-7DD6-48B4-8AF2-D9FA6328EB2C}"/>
              </a:ext>
            </a:extLst>
          </p:cNvPr>
          <p:cNvSpPr>
            <a:spLocks/>
          </p:cNvSpPr>
          <p:nvPr/>
        </p:nvSpPr>
        <p:spPr>
          <a:xfrm>
            <a:off x="10368555" y="1729610"/>
            <a:ext cx="1159890" cy="115989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923809E-45AE-40F0-9C4E-6D726262B28E}"/>
              </a:ext>
            </a:extLst>
          </p:cNvPr>
          <p:cNvSpPr/>
          <p:nvPr/>
        </p:nvSpPr>
        <p:spPr>
          <a:xfrm>
            <a:off x="8023151" y="1605799"/>
            <a:ext cx="1460436" cy="1283701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DA8F3-C6DA-4722-82B2-2EC165755D59}"/>
              </a:ext>
            </a:extLst>
          </p:cNvPr>
          <p:cNvSpPr txBox="1"/>
          <p:nvPr/>
        </p:nvSpPr>
        <p:spPr>
          <a:xfrm>
            <a:off x="5840719" y="3530368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63F460-30BA-4C36-8804-6729B2A6174F}"/>
              </a:ext>
            </a:extLst>
          </p:cNvPr>
          <p:cNvSpPr txBox="1"/>
          <p:nvPr/>
        </p:nvSpPr>
        <p:spPr>
          <a:xfrm>
            <a:off x="5768708" y="4945696"/>
            <a:ext cx="5931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6E061B-E51B-4DE1-A066-9562495D2BC4}"/>
              </a:ext>
            </a:extLst>
          </p:cNvPr>
          <p:cNvSpPr txBox="1"/>
          <p:nvPr/>
        </p:nvSpPr>
        <p:spPr>
          <a:xfrm>
            <a:off x="663555" y="1500814"/>
            <a:ext cx="44132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62">
            <a:extLst>
              <a:ext uri="{FF2B5EF4-FFF2-40B4-BE49-F238E27FC236}">
                <a16:creationId xmlns:a16="http://schemas.microsoft.com/office/drawing/2014/main" id="{8639BBEC-5D6F-4520-B31B-6C1E68892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574571"/>
              </p:ext>
            </p:extLst>
          </p:nvPr>
        </p:nvGraphicFramePr>
        <p:xfrm>
          <a:off x="5385919" y="1929436"/>
          <a:ext cx="5720144" cy="317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9E22D6A-E0F6-47B8-91E4-8EDDBED49279}"/>
              </a:ext>
            </a:extLst>
          </p:cNvPr>
          <p:cNvGrpSpPr/>
          <p:nvPr/>
        </p:nvGrpSpPr>
        <p:grpSpPr>
          <a:xfrm>
            <a:off x="5263757" y="4931160"/>
            <a:ext cx="5999600" cy="222870"/>
            <a:chOff x="3881029" y="3284984"/>
            <a:chExt cx="6164578" cy="216024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9412DD4B-5AD0-49AA-98DD-833C2E914FBC}"/>
                </a:ext>
              </a:extLst>
            </p:cNvPr>
            <p:cNvSpPr/>
            <p:nvPr/>
          </p:nvSpPr>
          <p:spPr>
            <a:xfrm>
              <a:off x="4025045" y="3284984"/>
              <a:ext cx="6020562" cy="216024"/>
            </a:xfrm>
            <a:prstGeom prst="rightArrow">
              <a:avLst>
                <a:gd name="adj1" fmla="val 45068"/>
                <a:gd name="adj2" fmla="val 6664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E434ACC-3272-47AD-B05D-48F057D82E1A}"/>
                </a:ext>
              </a:extLst>
            </p:cNvPr>
            <p:cNvSpPr/>
            <p:nvPr/>
          </p:nvSpPr>
          <p:spPr>
            <a:xfrm>
              <a:off x="3881029" y="3284984"/>
              <a:ext cx="216024" cy="2160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1654038-88F4-4A9C-9FD9-A0290AA0FB4B}"/>
              </a:ext>
            </a:extLst>
          </p:cNvPr>
          <p:cNvSpPr txBox="1"/>
          <p:nvPr/>
        </p:nvSpPr>
        <p:spPr>
          <a:xfrm>
            <a:off x="5902815" y="515403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A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89658-0B7C-43E2-A4F6-8F437BA3C5EB}"/>
              </a:ext>
            </a:extLst>
          </p:cNvPr>
          <p:cNvSpPr txBox="1"/>
          <p:nvPr/>
        </p:nvSpPr>
        <p:spPr>
          <a:xfrm>
            <a:off x="7724578" y="515403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B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AA836-B4ED-49E6-B74C-8027A710018F}"/>
              </a:ext>
            </a:extLst>
          </p:cNvPr>
          <p:cNvSpPr txBox="1"/>
          <p:nvPr/>
        </p:nvSpPr>
        <p:spPr>
          <a:xfrm>
            <a:off x="9546341" y="515403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C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DB929A-90D2-4EF9-845C-D80FC7BC1E85}"/>
              </a:ext>
            </a:extLst>
          </p:cNvPr>
          <p:cNvGrpSpPr/>
          <p:nvPr/>
        </p:nvGrpSpPr>
        <p:grpSpPr>
          <a:xfrm>
            <a:off x="5900626" y="1883559"/>
            <a:ext cx="1037986" cy="307777"/>
            <a:chOff x="380678" y="3645024"/>
            <a:chExt cx="1037986" cy="307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F3636B5-975C-4867-A21F-8F6D2D55F15D}"/>
                </a:ext>
              </a:extLst>
            </p:cNvPr>
            <p:cNvSpPr/>
            <p:nvPr/>
          </p:nvSpPr>
          <p:spPr>
            <a:xfrm>
              <a:off x="380678" y="369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29573B-89C6-4461-981C-444AC79F9AB4}"/>
                </a:ext>
              </a:extLst>
            </p:cNvPr>
            <p:cNvSpPr txBox="1"/>
            <p:nvPr/>
          </p:nvSpPr>
          <p:spPr>
            <a:xfrm>
              <a:off x="650480" y="3645024"/>
              <a:ext cx="7681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308B85-7170-464F-8EB4-45A06785F971}"/>
              </a:ext>
            </a:extLst>
          </p:cNvPr>
          <p:cNvGrpSpPr/>
          <p:nvPr/>
        </p:nvGrpSpPr>
        <p:grpSpPr>
          <a:xfrm>
            <a:off x="7680042" y="1883559"/>
            <a:ext cx="1122680" cy="307777"/>
            <a:chOff x="380678" y="3933056"/>
            <a:chExt cx="1122680" cy="3077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C4A3A54-8C9C-45A1-93C9-A13D53D90B8B}"/>
                </a:ext>
              </a:extLst>
            </p:cNvPr>
            <p:cNvSpPr/>
            <p:nvPr/>
          </p:nvSpPr>
          <p:spPr>
            <a:xfrm>
              <a:off x="380678" y="396940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D3C498-8E3D-4E2C-8AE5-CB2701E0259F}"/>
                </a:ext>
              </a:extLst>
            </p:cNvPr>
            <p:cNvSpPr txBox="1"/>
            <p:nvPr/>
          </p:nvSpPr>
          <p:spPr>
            <a:xfrm>
              <a:off x="648247" y="3933056"/>
              <a:ext cx="8551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A365AB-B5AA-4744-A404-18885DD6D958}"/>
              </a:ext>
            </a:extLst>
          </p:cNvPr>
          <p:cNvGrpSpPr/>
          <p:nvPr/>
        </p:nvGrpSpPr>
        <p:grpSpPr>
          <a:xfrm>
            <a:off x="9500292" y="1883559"/>
            <a:ext cx="1125706" cy="307777"/>
            <a:chOff x="380678" y="4221088"/>
            <a:chExt cx="1125706" cy="3077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122405-1BB3-41D5-A913-63ED47EC6260}"/>
                </a:ext>
              </a:extLst>
            </p:cNvPr>
            <p:cNvSpPr/>
            <p:nvPr/>
          </p:nvSpPr>
          <p:spPr>
            <a:xfrm>
              <a:off x="380678" y="4257440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C6BEF4-C1D8-4EF9-B25D-46CD764C792F}"/>
                </a:ext>
              </a:extLst>
            </p:cNvPr>
            <p:cNvSpPr txBox="1"/>
            <p:nvPr/>
          </p:nvSpPr>
          <p:spPr>
            <a:xfrm>
              <a:off x="646015" y="4221088"/>
              <a:ext cx="86036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B9ECA37-9D9E-4E99-87D0-C186D1C9D702}"/>
              </a:ext>
            </a:extLst>
          </p:cNvPr>
          <p:cNvSpPr/>
          <p:nvPr/>
        </p:nvSpPr>
        <p:spPr>
          <a:xfrm>
            <a:off x="5385920" y="5545760"/>
            <a:ext cx="5877438" cy="580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7D8E0E-717E-4A4F-9F24-DA4679AEBEA2}"/>
              </a:ext>
            </a:extLst>
          </p:cNvPr>
          <p:cNvSpPr txBox="1"/>
          <p:nvPr/>
        </p:nvSpPr>
        <p:spPr>
          <a:xfrm>
            <a:off x="5678580" y="554613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</a:rPr>
              <a:t>$</a:t>
            </a:r>
            <a:r>
              <a:rPr lang="en-US" altLang="ko-KR" sz="3200" b="1" dirty="0">
                <a:solidFill>
                  <a:schemeClr val="accent1"/>
                </a:solidFill>
              </a:rPr>
              <a:t>120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68EBF0-1571-4242-8E03-42EA2A6F75D2}"/>
              </a:ext>
            </a:extLst>
          </p:cNvPr>
          <p:cNvSpPr txBox="1"/>
          <p:nvPr/>
        </p:nvSpPr>
        <p:spPr>
          <a:xfrm>
            <a:off x="7500344" y="554613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</a:rPr>
              <a:t>$</a:t>
            </a:r>
            <a:r>
              <a:rPr lang="en-US" altLang="ko-KR" sz="3200" b="1" dirty="0">
                <a:solidFill>
                  <a:schemeClr val="accent2"/>
                </a:solidFill>
              </a:rPr>
              <a:t>90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CF5902-664D-45DC-80D1-86703B73D8EC}"/>
              </a:ext>
            </a:extLst>
          </p:cNvPr>
          <p:cNvSpPr txBox="1"/>
          <p:nvPr/>
        </p:nvSpPr>
        <p:spPr>
          <a:xfrm>
            <a:off x="9322106" y="554613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</a:rPr>
              <a:t>$</a:t>
            </a:r>
            <a:r>
              <a:rPr lang="en-US" altLang="ko-KR" sz="3200" b="1" dirty="0">
                <a:solidFill>
                  <a:schemeClr val="accent3"/>
                </a:solidFill>
              </a:rPr>
              <a:t>210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969CEE-F201-4B97-93AD-F986238DD792}"/>
              </a:ext>
            </a:extLst>
          </p:cNvPr>
          <p:cNvGrpSpPr/>
          <p:nvPr/>
        </p:nvGrpSpPr>
        <p:grpSpPr>
          <a:xfrm>
            <a:off x="955589" y="2468193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F1419F6-7F33-409D-B9AC-5E60355D43E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Chevron 34">
              <a:extLst>
                <a:ext uri="{FF2B5EF4-FFF2-40B4-BE49-F238E27FC236}">
                  <a16:creationId xmlns:a16="http://schemas.microsoft.com/office/drawing/2014/main" id="{447CCDF4-A1F4-487C-9406-4EEB4814681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5ED96734-BD55-4D06-864B-4EC3C69F8938}"/>
              </a:ext>
            </a:extLst>
          </p:cNvPr>
          <p:cNvGrpSpPr/>
          <p:nvPr/>
        </p:nvGrpSpPr>
        <p:grpSpPr>
          <a:xfrm>
            <a:off x="1214922" y="2430962"/>
            <a:ext cx="3886918" cy="924232"/>
            <a:chOff x="1214921" y="2335710"/>
            <a:chExt cx="3886918" cy="9242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F7F5B2-A4A5-4B0A-84AB-B8F08A1D8638}"/>
                </a:ext>
              </a:extLst>
            </p:cNvPr>
            <p:cNvSpPr txBox="1"/>
            <p:nvPr/>
          </p:nvSpPr>
          <p:spPr>
            <a:xfrm>
              <a:off x="1214922" y="233571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F31A9C-E0E6-4EBC-85F0-8ED4B5D9C4B5}"/>
                </a:ext>
              </a:extLst>
            </p:cNvPr>
            <p:cNvSpPr txBox="1"/>
            <p:nvPr/>
          </p:nvSpPr>
          <p:spPr>
            <a:xfrm>
              <a:off x="1214921" y="261361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6A9F8D-0846-44C5-893E-E619299C670D}"/>
              </a:ext>
            </a:extLst>
          </p:cNvPr>
          <p:cNvGrpSpPr/>
          <p:nvPr/>
        </p:nvGrpSpPr>
        <p:grpSpPr>
          <a:xfrm>
            <a:off x="955588" y="3548313"/>
            <a:ext cx="206152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8862983-DA38-4C47-A328-AA10A0CD723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Chevron 54">
              <a:extLst>
                <a:ext uri="{FF2B5EF4-FFF2-40B4-BE49-F238E27FC236}">
                  <a16:creationId xmlns:a16="http://schemas.microsoft.com/office/drawing/2014/main" id="{2F3E30AB-8D77-4DED-AA2A-D9B6E8794D09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11">
            <a:extLst>
              <a:ext uri="{FF2B5EF4-FFF2-40B4-BE49-F238E27FC236}">
                <a16:creationId xmlns:a16="http://schemas.microsoft.com/office/drawing/2014/main" id="{C66A822B-0D9D-45BC-8183-B064CE3ECAC1}"/>
              </a:ext>
            </a:extLst>
          </p:cNvPr>
          <p:cNvGrpSpPr/>
          <p:nvPr/>
        </p:nvGrpSpPr>
        <p:grpSpPr>
          <a:xfrm>
            <a:off x="1214922" y="3511082"/>
            <a:ext cx="3886918" cy="924232"/>
            <a:chOff x="1214921" y="3415830"/>
            <a:chExt cx="3886918" cy="9242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431FD5-1DC3-4AFC-98C2-DC4F3078311A}"/>
                </a:ext>
              </a:extLst>
            </p:cNvPr>
            <p:cNvSpPr txBox="1"/>
            <p:nvPr/>
          </p:nvSpPr>
          <p:spPr>
            <a:xfrm>
              <a:off x="1214922" y="341583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30A93C-27A4-4114-AE36-A659C05F1867}"/>
                </a:ext>
              </a:extLst>
            </p:cNvPr>
            <p:cNvSpPr txBox="1"/>
            <p:nvPr/>
          </p:nvSpPr>
          <p:spPr>
            <a:xfrm>
              <a:off x="1214921" y="369373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B5FBBB7-AEEF-4045-BD23-7421E45ED032}"/>
              </a:ext>
            </a:extLst>
          </p:cNvPr>
          <p:cNvGrpSpPr/>
          <p:nvPr/>
        </p:nvGrpSpPr>
        <p:grpSpPr>
          <a:xfrm>
            <a:off x="955586" y="4628432"/>
            <a:ext cx="206152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93EB81-DCE3-4E5F-AAD6-00CF09020D5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Chevron 61">
              <a:extLst>
                <a:ext uri="{FF2B5EF4-FFF2-40B4-BE49-F238E27FC236}">
                  <a16:creationId xmlns:a16="http://schemas.microsoft.com/office/drawing/2014/main" id="{4C4F355A-8E92-4EC3-84D7-0BDB293B2A4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26">
            <a:extLst>
              <a:ext uri="{FF2B5EF4-FFF2-40B4-BE49-F238E27FC236}">
                <a16:creationId xmlns:a16="http://schemas.microsoft.com/office/drawing/2014/main" id="{E0DE81D9-CFF7-4A12-9565-C4901B269B6D}"/>
              </a:ext>
            </a:extLst>
          </p:cNvPr>
          <p:cNvGrpSpPr/>
          <p:nvPr/>
        </p:nvGrpSpPr>
        <p:grpSpPr>
          <a:xfrm>
            <a:off x="1214923" y="4591202"/>
            <a:ext cx="3886917" cy="909450"/>
            <a:chOff x="1214922" y="4495949"/>
            <a:chExt cx="3886917" cy="90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02C902-681F-40E3-A1CD-7B9D39C1642C}"/>
                </a:ext>
              </a:extLst>
            </p:cNvPr>
            <p:cNvSpPr txBox="1"/>
            <p:nvPr/>
          </p:nvSpPr>
          <p:spPr>
            <a:xfrm>
              <a:off x="1214922" y="4495949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A29D51-1771-4C85-917D-3F287F2C9D43}"/>
                </a:ext>
              </a:extLst>
            </p:cNvPr>
            <p:cNvSpPr txBox="1"/>
            <p:nvPr/>
          </p:nvSpPr>
          <p:spPr>
            <a:xfrm>
              <a:off x="1214922" y="4759068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71DFB1-5D05-4929-BB2C-7646BAB7C381}"/>
              </a:ext>
            </a:extLst>
          </p:cNvPr>
          <p:cNvSpPr/>
          <p:nvPr/>
        </p:nvSpPr>
        <p:spPr>
          <a:xfrm>
            <a:off x="0" y="5138476"/>
            <a:ext cx="12192000" cy="1529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17726-89DA-4585-A72A-153511FA99A3}"/>
              </a:ext>
            </a:extLst>
          </p:cNvPr>
          <p:cNvSpPr txBox="1"/>
          <p:nvPr/>
        </p:nvSpPr>
        <p:spPr>
          <a:xfrm>
            <a:off x="7649712" y="5569919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823F0-E0B6-4438-9BC6-C5FFA59ABC69}"/>
              </a:ext>
            </a:extLst>
          </p:cNvPr>
          <p:cNvSpPr txBox="1"/>
          <p:nvPr/>
        </p:nvSpPr>
        <p:spPr>
          <a:xfrm>
            <a:off x="366814" y="3454291"/>
            <a:ext cx="42051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B8B74-918D-4727-9885-D4CCB353A41B}"/>
              </a:ext>
            </a:extLst>
          </p:cNvPr>
          <p:cNvSpPr txBox="1"/>
          <p:nvPr/>
        </p:nvSpPr>
        <p:spPr>
          <a:xfrm>
            <a:off x="6447995" y="391595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3392FF-497D-448C-A1F4-45138EB4745D}"/>
              </a:ext>
            </a:extLst>
          </p:cNvPr>
          <p:cNvSpPr/>
          <p:nvPr/>
        </p:nvSpPr>
        <p:spPr>
          <a:xfrm>
            <a:off x="4439689" y="5601991"/>
            <a:ext cx="597081" cy="586482"/>
          </a:xfrm>
          <a:custGeom>
            <a:avLst/>
            <a:gdLst>
              <a:gd name="connsiteX0" fmla="*/ 466863 w 995706"/>
              <a:gd name="connsiteY0" fmla="*/ 657300 h 978030"/>
              <a:gd name="connsiteX1" fmla="*/ 467452 w 995706"/>
              <a:gd name="connsiteY1" fmla="*/ 454034 h 978030"/>
              <a:gd name="connsiteX2" fmla="*/ 435636 w 995706"/>
              <a:gd name="connsiteY2" fmla="*/ 422808 h 978030"/>
              <a:gd name="connsiteX3" fmla="*/ 294823 w 995706"/>
              <a:gd name="connsiteY3" fmla="*/ 450499 h 978030"/>
              <a:gd name="connsiteX4" fmla="*/ 254759 w 995706"/>
              <a:gd name="connsiteY4" fmla="*/ 452856 h 978030"/>
              <a:gd name="connsiteX5" fmla="*/ 24392 w 995706"/>
              <a:gd name="connsiteY5" fmla="*/ 451677 h 978030"/>
              <a:gd name="connsiteX6" fmla="*/ 2003 w 995706"/>
              <a:gd name="connsiteY6" fmla="*/ 427521 h 978030"/>
              <a:gd name="connsiteX7" fmla="*/ 409712 w 995706"/>
              <a:gd name="connsiteY7" fmla="*/ 28650 h 978030"/>
              <a:gd name="connsiteX8" fmla="*/ 448598 w 995706"/>
              <a:gd name="connsiteY8" fmla="*/ 12153 h 978030"/>
              <a:gd name="connsiteX9" fmla="*/ 513997 w 995706"/>
              <a:gd name="connsiteY9" fmla="*/ 10385 h 978030"/>
              <a:gd name="connsiteX10" fmla="*/ 548169 w 995706"/>
              <a:gd name="connsiteY10" fmla="*/ 23347 h 978030"/>
              <a:gd name="connsiteX11" fmla="*/ 992996 w 995706"/>
              <a:gd name="connsiteY11" fmla="*/ 428110 h 978030"/>
              <a:gd name="connsiteX12" fmla="*/ 967072 w 995706"/>
              <a:gd name="connsiteY12" fmla="*/ 452856 h 978030"/>
              <a:gd name="connsiteX13" fmla="*/ 716673 w 995706"/>
              <a:gd name="connsiteY13" fmla="*/ 456391 h 978030"/>
              <a:gd name="connsiteX14" fmla="*/ 671306 w 995706"/>
              <a:gd name="connsiteY14" fmla="*/ 453445 h 978030"/>
              <a:gd name="connsiteX15" fmla="*/ 536974 w 995706"/>
              <a:gd name="connsiteY15" fmla="*/ 423397 h 978030"/>
              <a:gd name="connsiteX16" fmla="*/ 498678 w 995706"/>
              <a:gd name="connsiteY16" fmla="*/ 458158 h 978030"/>
              <a:gd name="connsiteX17" fmla="*/ 498678 w 995706"/>
              <a:gd name="connsiteY17" fmla="*/ 849960 h 978030"/>
              <a:gd name="connsiteX18" fmla="*/ 490430 w 995706"/>
              <a:gd name="connsiteY18" fmla="*/ 919483 h 978030"/>
              <a:gd name="connsiteX19" fmla="*/ 400286 w 995706"/>
              <a:gd name="connsiteY19" fmla="*/ 980168 h 978030"/>
              <a:gd name="connsiteX20" fmla="*/ 316623 w 995706"/>
              <a:gd name="connsiteY20" fmla="*/ 891791 h 978030"/>
              <a:gd name="connsiteX21" fmla="*/ 328995 w 995706"/>
              <a:gd name="connsiteY21" fmla="*/ 871170 h 978030"/>
              <a:gd name="connsiteX22" fmla="*/ 349616 w 995706"/>
              <a:gd name="connsiteY22" fmla="*/ 882954 h 978030"/>
              <a:gd name="connsiteX23" fmla="*/ 356097 w 995706"/>
              <a:gd name="connsiteY23" fmla="*/ 905342 h 978030"/>
              <a:gd name="connsiteX24" fmla="*/ 405588 w 995706"/>
              <a:gd name="connsiteY24" fmla="*/ 945407 h 978030"/>
              <a:gd name="connsiteX25" fmla="*/ 456846 w 995706"/>
              <a:gd name="connsiteY25" fmla="*/ 907699 h 978030"/>
              <a:gd name="connsiteX26" fmla="*/ 466863 w 995706"/>
              <a:gd name="connsiteY26" fmla="*/ 849960 h 978030"/>
              <a:gd name="connsiteX27" fmla="*/ 466863 w 995706"/>
              <a:gd name="connsiteY27" fmla="*/ 657300 h 97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5706" h="978030">
                <a:moveTo>
                  <a:pt x="466863" y="657300"/>
                </a:moveTo>
                <a:cubicBezTo>
                  <a:pt x="466863" y="589545"/>
                  <a:pt x="466273" y="521789"/>
                  <a:pt x="467452" y="454034"/>
                </a:cubicBezTo>
                <a:cubicBezTo>
                  <a:pt x="468041" y="429878"/>
                  <a:pt x="460971" y="420451"/>
                  <a:pt x="435636" y="422808"/>
                </a:cubicBezTo>
                <a:cubicBezTo>
                  <a:pt x="387324" y="426932"/>
                  <a:pt x="340190" y="434002"/>
                  <a:pt x="294823" y="450499"/>
                </a:cubicBezTo>
                <a:cubicBezTo>
                  <a:pt x="281272" y="455213"/>
                  <a:pt x="268900" y="456391"/>
                  <a:pt x="254759" y="452856"/>
                </a:cubicBezTo>
                <a:cubicBezTo>
                  <a:pt x="178167" y="435181"/>
                  <a:pt x="100985" y="433413"/>
                  <a:pt x="24392" y="451677"/>
                </a:cubicBezTo>
                <a:cubicBezTo>
                  <a:pt x="-2121" y="458158"/>
                  <a:pt x="-2121" y="448731"/>
                  <a:pt x="2003" y="427521"/>
                </a:cubicBezTo>
                <a:cubicBezTo>
                  <a:pt x="38532" y="227791"/>
                  <a:pt x="208214" y="61054"/>
                  <a:pt x="409712" y="28650"/>
                </a:cubicBezTo>
                <a:cubicBezTo>
                  <a:pt x="423853" y="26293"/>
                  <a:pt x="436225" y="23347"/>
                  <a:pt x="448598" y="12153"/>
                </a:cubicBezTo>
                <a:cubicBezTo>
                  <a:pt x="467452" y="-4344"/>
                  <a:pt x="493375" y="-3166"/>
                  <a:pt x="513997" y="10385"/>
                </a:cubicBezTo>
                <a:cubicBezTo>
                  <a:pt x="525191" y="18044"/>
                  <a:pt x="535207" y="21579"/>
                  <a:pt x="548169" y="23347"/>
                </a:cubicBezTo>
                <a:cubicBezTo>
                  <a:pt x="770288" y="45736"/>
                  <a:pt x="951754" y="211294"/>
                  <a:pt x="992996" y="428110"/>
                </a:cubicBezTo>
                <a:cubicBezTo>
                  <a:pt x="998888" y="460515"/>
                  <a:pt x="998888" y="460515"/>
                  <a:pt x="967072" y="452856"/>
                </a:cubicBezTo>
                <a:cubicBezTo>
                  <a:pt x="883409" y="434002"/>
                  <a:pt x="799747" y="434002"/>
                  <a:pt x="716673" y="456391"/>
                </a:cubicBezTo>
                <a:cubicBezTo>
                  <a:pt x="700765" y="460515"/>
                  <a:pt x="686625" y="459926"/>
                  <a:pt x="671306" y="453445"/>
                </a:cubicBezTo>
                <a:cubicBezTo>
                  <a:pt x="628297" y="435181"/>
                  <a:pt x="582930" y="427521"/>
                  <a:pt x="536974" y="423397"/>
                </a:cubicBezTo>
                <a:cubicBezTo>
                  <a:pt x="499267" y="419862"/>
                  <a:pt x="498678" y="421041"/>
                  <a:pt x="498678" y="458158"/>
                </a:cubicBezTo>
                <a:cubicBezTo>
                  <a:pt x="498678" y="588955"/>
                  <a:pt x="498678" y="719163"/>
                  <a:pt x="498678" y="849960"/>
                </a:cubicBezTo>
                <a:cubicBezTo>
                  <a:pt x="498678" y="873527"/>
                  <a:pt x="498089" y="897094"/>
                  <a:pt x="490430" y="919483"/>
                </a:cubicBezTo>
                <a:cubicBezTo>
                  <a:pt x="476289" y="960725"/>
                  <a:pt x="439760" y="985470"/>
                  <a:pt x="400286" y="980168"/>
                </a:cubicBezTo>
                <a:cubicBezTo>
                  <a:pt x="359633" y="974865"/>
                  <a:pt x="318390" y="931266"/>
                  <a:pt x="316623" y="891791"/>
                </a:cubicBezTo>
                <a:cubicBezTo>
                  <a:pt x="316034" y="881775"/>
                  <a:pt x="318390" y="874116"/>
                  <a:pt x="328995" y="871170"/>
                </a:cubicBezTo>
                <a:cubicBezTo>
                  <a:pt x="339011" y="868814"/>
                  <a:pt x="346082" y="873527"/>
                  <a:pt x="349616" y="882954"/>
                </a:cubicBezTo>
                <a:cubicBezTo>
                  <a:pt x="352562" y="890024"/>
                  <a:pt x="353741" y="898272"/>
                  <a:pt x="356097" y="905342"/>
                </a:cubicBezTo>
                <a:cubicBezTo>
                  <a:pt x="364935" y="928320"/>
                  <a:pt x="380254" y="944228"/>
                  <a:pt x="405588" y="945407"/>
                </a:cubicBezTo>
                <a:cubicBezTo>
                  <a:pt x="431512" y="946585"/>
                  <a:pt x="446830" y="929499"/>
                  <a:pt x="456846" y="907699"/>
                </a:cubicBezTo>
                <a:cubicBezTo>
                  <a:pt x="465095" y="889435"/>
                  <a:pt x="467452" y="869992"/>
                  <a:pt x="466863" y="849960"/>
                </a:cubicBezTo>
                <a:cubicBezTo>
                  <a:pt x="466863" y="786329"/>
                  <a:pt x="466863" y="721520"/>
                  <a:pt x="466863" y="65730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D02E9E-7EAC-4AF9-B601-6539E0D7038A}"/>
              </a:ext>
            </a:extLst>
          </p:cNvPr>
          <p:cNvSpPr/>
          <p:nvPr/>
        </p:nvSpPr>
        <p:spPr>
          <a:xfrm>
            <a:off x="6447995" y="5621423"/>
            <a:ext cx="706605" cy="547619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AA79E91-1399-4268-94A2-F6E7CAD16471}"/>
              </a:ext>
            </a:extLst>
          </p:cNvPr>
          <p:cNvSpPr/>
          <p:nvPr/>
        </p:nvSpPr>
        <p:spPr>
          <a:xfrm>
            <a:off x="5356919" y="5689030"/>
            <a:ext cx="770926" cy="412404"/>
          </a:xfrm>
          <a:custGeom>
            <a:avLst/>
            <a:gdLst>
              <a:gd name="connsiteX0" fmla="*/ 335508 w 1285614"/>
              <a:gd name="connsiteY0" fmla="*/ 487943 h 687735"/>
              <a:gd name="connsiteX1" fmla="*/ 426563 w 1285614"/>
              <a:gd name="connsiteY1" fmla="*/ 546769 h 687735"/>
              <a:gd name="connsiteX2" fmla="*/ 430098 w 1285614"/>
              <a:gd name="connsiteY2" fmla="*/ 608044 h 687735"/>
              <a:gd name="connsiteX3" fmla="*/ 343489 w 1285614"/>
              <a:gd name="connsiteY3" fmla="*/ 686993 h 687735"/>
              <a:gd name="connsiteX4" fmla="*/ 236849 w 1285614"/>
              <a:gd name="connsiteY4" fmla="*/ 614525 h 687735"/>
              <a:gd name="connsiteX5" fmla="*/ 296355 w 1285614"/>
              <a:gd name="connsiteY5" fmla="*/ 494921 h 687735"/>
              <a:gd name="connsiteX6" fmla="*/ 335508 w 1285614"/>
              <a:gd name="connsiteY6" fmla="*/ 487943 h 687735"/>
              <a:gd name="connsiteX7" fmla="*/ 1003955 w 1285614"/>
              <a:gd name="connsiteY7" fmla="*/ 483726 h 687735"/>
              <a:gd name="connsiteX8" fmla="*/ 1102937 w 1285614"/>
              <a:gd name="connsiteY8" fmla="*/ 578584 h 687735"/>
              <a:gd name="connsiteX9" fmla="*/ 1006901 w 1285614"/>
              <a:gd name="connsiteY9" fmla="*/ 675798 h 687735"/>
              <a:gd name="connsiteX10" fmla="*/ 909098 w 1285614"/>
              <a:gd name="connsiteY10" fmla="*/ 579762 h 687735"/>
              <a:gd name="connsiteX11" fmla="*/ 1003955 w 1285614"/>
              <a:gd name="connsiteY11" fmla="*/ 483726 h 687735"/>
              <a:gd name="connsiteX12" fmla="*/ 774176 w 1285614"/>
              <a:gd name="connsiteY12" fmla="*/ 49504 h 687735"/>
              <a:gd name="connsiteX13" fmla="*/ 745896 w 1285614"/>
              <a:gd name="connsiteY13" fmla="*/ 78374 h 687735"/>
              <a:gd name="connsiteX14" fmla="*/ 745896 w 1285614"/>
              <a:gd name="connsiteY14" fmla="*/ 231559 h 687735"/>
              <a:gd name="connsiteX15" fmla="*/ 771820 w 1285614"/>
              <a:gd name="connsiteY15" fmla="*/ 255715 h 687735"/>
              <a:gd name="connsiteX16" fmla="*/ 913222 w 1285614"/>
              <a:gd name="connsiteY16" fmla="*/ 255126 h 687735"/>
              <a:gd name="connsiteX17" fmla="*/ 1060515 w 1285614"/>
              <a:gd name="connsiteY17" fmla="*/ 255715 h 687735"/>
              <a:gd name="connsiteX18" fmla="*/ 1077013 w 1285614"/>
              <a:gd name="connsiteY18" fmla="*/ 232738 h 687735"/>
              <a:gd name="connsiteX19" fmla="*/ 1012792 w 1285614"/>
              <a:gd name="connsiteY19" fmla="*/ 74839 h 687735"/>
              <a:gd name="connsiteX20" fmla="*/ 974496 w 1285614"/>
              <a:gd name="connsiteY20" fmla="*/ 49504 h 687735"/>
              <a:gd name="connsiteX21" fmla="*/ 774176 w 1285614"/>
              <a:gd name="connsiteY21" fmla="*/ 49504 h 687735"/>
              <a:gd name="connsiteX22" fmla="*/ 502567 w 1285614"/>
              <a:gd name="connsiteY22" fmla="*/ 49504 h 687735"/>
              <a:gd name="connsiteX23" fmla="*/ 395337 w 1285614"/>
              <a:gd name="connsiteY23" fmla="*/ 117259 h 687735"/>
              <a:gd name="connsiteX24" fmla="*/ 345257 w 1285614"/>
              <a:gd name="connsiteY24" fmla="*/ 226846 h 687735"/>
              <a:gd name="connsiteX25" fmla="*/ 364110 w 1285614"/>
              <a:gd name="connsiteY25" fmla="*/ 255715 h 687735"/>
              <a:gd name="connsiteX26" fmla="*/ 687568 w 1285614"/>
              <a:gd name="connsiteY26" fmla="*/ 255715 h 687735"/>
              <a:gd name="connsiteX27" fmla="*/ 692870 w 1285614"/>
              <a:gd name="connsiteY27" fmla="*/ 240397 h 687735"/>
              <a:gd name="connsiteX28" fmla="*/ 692870 w 1285614"/>
              <a:gd name="connsiteY28" fmla="*/ 64823 h 687735"/>
              <a:gd name="connsiteX29" fmla="*/ 688157 w 1285614"/>
              <a:gd name="connsiteY29" fmla="*/ 49504 h 687735"/>
              <a:gd name="connsiteX30" fmla="*/ 502567 w 1285614"/>
              <a:gd name="connsiteY30" fmla="*/ 49504 h 687735"/>
              <a:gd name="connsiteX31" fmla="*/ 977442 w 1285614"/>
              <a:gd name="connsiteY31" fmla="*/ 13 h 687735"/>
              <a:gd name="connsiteX32" fmla="*/ 1065229 w 1285614"/>
              <a:gd name="connsiteY32" fmla="*/ 55396 h 687735"/>
              <a:gd name="connsiteX33" fmla="*/ 1118844 w 1285614"/>
              <a:gd name="connsiteY33" fmla="*/ 170285 h 687735"/>
              <a:gd name="connsiteX34" fmla="*/ 1236090 w 1285614"/>
              <a:gd name="connsiteY34" fmla="*/ 332897 h 687735"/>
              <a:gd name="connsiteX35" fmla="*/ 1284402 w 1285614"/>
              <a:gd name="connsiteY35" fmla="*/ 414793 h 687735"/>
              <a:gd name="connsiteX36" fmla="*/ 1285581 w 1285614"/>
              <a:gd name="connsiteY36" fmla="*/ 555018 h 687735"/>
              <a:gd name="connsiteX37" fmla="*/ 1256122 w 1285614"/>
              <a:gd name="connsiteY37" fmla="*/ 581530 h 687735"/>
              <a:gd name="connsiteX38" fmla="*/ 1144768 w 1285614"/>
              <a:gd name="connsiteY38" fmla="*/ 581530 h 687735"/>
              <a:gd name="connsiteX39" fmla="*/ 1118255 w 1285614"/>
              <a:gd name="connsiteY39" fmla="*/ 562087 h 687735"/>
              <a:gd name="connsiteX40" fmla="*/ 971550 w 1285614"/>
              <a:gd name="connsiteY40" fmla="*/ 464873 h 687735"/>
              <a:gd name="connsiteX41" fmla="*/ 889066 w 1285614"/>
              <a:gd name="connsiteY41" fmla="*/ 577995 h 687735"/>
              <a:gd name="connsiteX42" fmla="*/ 869033 w 1285614"/>
              <a:gd name="connsiteY42" fmla="*/ 580941 h 687735"/>
              <a:gd name="connsiteX43" fmla="*/ 475464 w 1285614"/>
              <a:gd name="connsiteY43" fmla="*/ 581530 h 687735"/>
              <a:gd name="connsiteX44" fmla="*/ 447184 w 1285614"/>
              <a:gd name="connsiteY44" fmla="*/ 561498 h 687735"/>
              <a:gd name="connsiteX45" fmla="*/ 443060 w 1285614"/>
              <a:gd name="connsiteY45" fmla="*/ 558553 h 687735"/>
              <a:gd name="connsiteX46" fmla="*/ 431866 w 1285614"/>
              <a:gd name="connsiteY46" fmla="*/ 542645 h 687735"/>
              <a:gd name="connsiteX47" fmla="*/ 339954 w 1285614"/>
              <a:gd name="connsiteY47" fmla="*/ 469587 h 687735"/>
              <a:gd name="connsiteX48" fmla="*/ 236259 w 1285614"/>
              <a:gd name="connsiteY48" fmla="*/ 532629 h 687735"/>
              <a:gd name="connsiteX49" fmla="*/ 223887 w 1285614"/>
              <a:gd name="connsiteY49" fmla="*/ 547358 h 687735"/>
              <a:gd name="connsiteX50" fmla="*/ 217995 w 1285614"/>
              <a:gd name="connsiteY50" fmla="*/ 577995 h 687735"/>
              <a:gd name="connsiteX51" fmla="*/ 18264 w 1285614"/>
              <a:gd name="connsiteY51" fmla="*/ 580941 h 687735"/>
              <a:gd name="connsiteX52" fmla="*/ 0 w 1285614"/>
              <a:gd name="connsiteY52" fmla="*/ 557374 h 687735"/>
              <a:gd name="connsiteX53" fmla="*/ 589 w 1285614"/>
              <a:gd name="connsiteY53" fmla="*/ 448966 h 687735"/>
              <a:gd name="connsiteX54" fmla="*/ 111943 w 1285614"/>
              <a:gd name="connsiteY54" fmla="*/ 323470 h 687735"/>
              <a:gd name="connsiteX55" fmla="*/ 255113 w 1285614"/>
              <a:gd name="connsiteY55" fmla="*/ 278693 h 687735"/>
              <a:gd name="connsiteX56" fmla="*/ 281626 w 1285614"/>
              <a:gd name="connsiteY56" fmla="*/ 255126 h 687735"/>
              <a:gd name="connsiteX57" fmla="*/ 354094 w 1285614"/>
              <a:gd name="connsiteY57" fmla="*/ 94281 h 687735"/>
              <a:gd name="connsiteX58" fmla="*/ 500210 w 1285614"/>
              <a:gd name="connsiteY58" fmla="*/ 602 h 687735"/>
              <a:gd name="connsiteX59" fmla="*/ 977442 w 1285614"/>
              <a:gd name="connsiteY59" fmla="*/ 13 h 68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85614" h="687735">
                <a:moveTo>
                  <a:pt x="335508" y="487943"/>
                </a:moveTo>
                <a:cubicBezTo>
                  <a:pt x="373979" y="487667"/>
                  <a:pt x="408888" y="507441"/>
                  <a:pt x="426563" y="546769"/>
                </a:cubicBezTo>
                <a:cubicBezTo>
                  <a:pt x="435401" y="566212"/>
                  <a:pt x="444238" y="586833"/>
                  <a:pt x="430098" y="608044"/>
                </a:cubicBezTo>
                <a:cubicBezTo>
                  <a:pt x="415958" y="651053"/>
                  <a:pt x="391213" y="682280"/>
                  <a:pt x="343489" y="686993"/>
                </a:cubicBezTo>
                <a:cubicBezTo>
                  <a:pt x="295177" y="692296"/>
                  <a:pt x="262183" y="669318"/>
                  <a:pt x="236849" y="614525"/>
                </a:cubicBezTo>
                <a:cubicBezTo>
                  <a:pt x="215049" y="564445"/>
                  <a:pt x="249221" y="511418"/>
                  <a:pt x="296355" y="494921"/>
                </a:cubicBezTo>
                <a:cubicBezTo>
                  <a:pt x="309464" y="490355"/>
                  <a:pt x="322684" y="488035"/>
                  <a:pt x="335508" y="487943"/>
                </a:cubicBezTo>
                <a:close/>
                <a:moveTo>
                  <a:pt x="1003955" y="483726"/>
                </a:moveTo>
                <a:cubicBezTo>
                  <a:pt x="1059338" y="483137"/>
                  <a:pt x="1102347" y="524968"/>
                  <a:pt x="1102937" y="578584"/>
                </a:cubicBezTo>
                <a:cubicBezTo>
                  <a:pt x="1103526" y="632787"/>
                  <a:pt x="1061105" y="675798"/>
                  <a:pt x="1006901" y="675798"/>
                </a:cubicBezTo>
                <a:cubicBezTo>
                  <a:pt x="952697" y="675798"/>
                  <a:pt x="909098" y="632787"/>
                  <a:pt x="909098" y="579762"/>
                </a:cubicBezTo>
                <a:cubicBezTo>
                  <a:pt x="909098" y="527325"/>
                  <a:pt x="951519" y="484905"/>
                  <a:pt x="1003955" y="483726"/>
                </a:cubicBezTo>
                <a:close/>
                <a:moveTo>
                  <a:pt x="774176" y="49504"/>
                </a:moveTo>
                <a:cubicBezTo>
                  <a:pt x="751198" y="48915"/>
                  <a:pt x="745307" y="57163"/>
                  <a:pt x="745896" y="78374"/>
                </a:cubicBezTo>
                <a:cubicBezTo>
                  <a:pt x="747074" y="129632"/>
                  <a:pt x="747074" y="180301"/>
                  <a:pt x="745896" y="231559"/>
                </a:cubicBezTo>
                <a:cubicBezTo>
                  <a:pt x="745896" y="251591"/>
                  <a:pt x="752966" y="256305"/>
                  <a:pt x="771820" y="255715"/>
                </a:cubicBezTo>
                <a:cubicBezTo>
                  <a:pt x="818954" y="254537"/>
                  <a:pt x="866088" y="255126"/>
                  <a:pt x="913222" y="255126"/>
                </a:cubicBezTo>
                <a:cubicBezTo>
                  <a:pt x="962123" y="255126"/>
                  <a:pt x="1011614" y="254537"/>
                  <a:pt x="1060515" y="255715"/>
                </a:cubicBezTo>
                <a:cubicBezTo>
                  <a:pt x="1079369" y="256305"/>
                  <a:pt x="1085850" y="252769"/>
                  <a:pt x="1077013" y="232738"/>
                </a:cubicBezTo>
                <a:cubicBezTo>
                  <a:pt x="1054624" y="180890"/>
                  <a:pt x="1034003" y="127865"/>
                  <a:pt x="1012792" y="74839"/>
                </a:cubicBezTo>
                <a:cubicBezTo>
                  <a:pt x="1005722" y="57163"/>
                  <a:pt x="993939" y="49504"/>
                  <a:pt x="974496" y="49504"/>
                </a:cubicBezTo>
                <a:cubicBezTo>
                  <a:pt x="907919" y="50682"/>
                  <a:pt x="840753" y="50682"/>
                  <a:pt x="774176" y="49504"/>
                </a:cubicBezTo>
                <a:close/>
                <a:moveTo>
                  <a:pt x="502567" y="49504"/>
                </a:moveTo>
                <a:cubicBezTo>
                  <a:pt x="451897" y="48915"/>
                  <a:pt x="416547" y="71893"/>
                  <a:pt x="395337" y="117259"/>
                </a:cubicBezTo>
                <a:cubicBezTo>
                  <a:pt x="378251" y="153788"/>
                  <a:pt x="363521" y="190906"/>
                  <a:pt x="345257" y="226846"/>
                </a:cubicBezTo>
                <a:cubicBezTo>
                  <a:pt x="333473" y="250413"/>
                  <a:pt x="338187" y="255715"/>
                  <a:pt x="364110" y="255715"/>
                </a:cubicBezTo>
                <a:cubicBezTo>
                  <a:pt x="471929" y="255126"/>
                  <a:pt x="579749" y="255715"/>
                  <a:pt x="687568" y="255715"/>
                </a:cubicBezTo>
                <a:cubicBezTo>
                  <a:pt x="695227" y="252769"/>
                  <a:pt x="692870" y="246289"/>
                  <a:pt x="692870" y="240397"/>
                </a:cubicBezTo>
                <a:cubicBezTo>
                  <a:pt x="692870" y="181479"/>
                  <a:pt x="692870" y="123151"/>
                  <a:pt x="692870" y="64823"/>
                </a:cubicBezTo>
                <a:cubicBezTo>
                  <a:pt x="692870" y="59520"/>
                  <a:pt x="695227" y="53039"/>
                  <a:pt x="688157" y="49504"/>
                </a:cubicBezTo>
                <a:cubicBezTo>
                  <a:pt x="626293" y="49504"/>
                  <a:pt x="564430" y="50093"/>
                  <a:pt x="502567" y="49504"/>
                </a:cubicBezTo>
                <a:close/>
                <a:moveTo>
                  <a:pt x="977442" y="13"/>
                </a:moveTo>
                <a:cubicBezTo>
                  <a:pt x="1021630" y="-576"/>
                  <a:pt x="1047554" y="18278"/>
                  <a:pt x="1065229" y="55396"/>
                </a:cubicBezTo>
                <a:cubicBezTo>
                  <a:pt x="1082904" y="93692"/>
                  <a:pt x="1102347" y="131399"/>
                  <a:pt x="1118844" y="170285"/>
                </a:cubicBezTo>
                <a:cubicBezTo>
                  <a:pt x="1145357" y="233916"/>
                  <a:pt x="1181886" y="289298"/>
                  <a:pt x="1236090" y="332897"/>
                </a:cubicBezTo>
                <a:cubicBezTo>
                  <a:pt x="1262014" y="353519"/>
                  <a:pt x="1279689" y="381210"/>
                  <a:pt x="1284402" y="414793"/>
                </a:cubicBezTo>
                <a:cubicBezTo>
                  <a:pt x="1285581" y="461928"/>
                  <a:pt x="1284402" y="508473"/>
                  <a:pt x="1285581" y="555018"/>
                </a:cubicBezTo>
                <a:cubicBezTo>
                  <a:pt x="1286170" y="577406"/>
                  <a:pt x="1279100" y="584476"/>
                  <a:pt x="1256122" y="581530"/>
                </a:cubicBezTo>
                <a:cubicBezTo>
                  <a:pt x="1219004" y="579763"/>
                  <a:pt x="1181886" y="579763"/>
                  <a:pt x="1144768" y="581530"/>
                </a:cubicBezTo>
                <a:cubicBezTo>
                  <a:pt x="1128271" y="582120"/>
                  <a:pt x="1122379" y="575049"/>
                  <a:pt x="1118255" y="562087"/>
                </a:cubicBezTo>
                <a:cubicBezTo>
                  <a:pt x="1095277" y="481960"/>
                  <a:pt x="1039305" y="444842"/>
                  <a:pt x="971550" y="464873"/>
                </a:cubicBezTo>
                <a:cubicBezTo>
                  <a:pt x="922648" y="479603"/>
                  <a:pt x="894957" y="516721"/>
                  <a:pt x="889066" y="577995"/>
                </a:cubicBezTo>
                <a:cubicBezTo>
                  <a:pt x="882585" y="582709"/>
                  <a:pt x="875514" y="580941"/>
                  <a:pt x="869033" y="580941"/>
                </a:cubicBezTo>
                <a:cubicBezTo>
                  <a:pt x="737647" y="580941"/>
                  <a:pt x="606850" y="580941"/>
                  <a:pt x="475464" y="581530"/>
                </a:cubicBezTo>
                <a:cubicBezTo>
                  <a:pt x="458968" y="581530"/>
                  <a:pt x="450719" y="576817"/>
                  <a:pt x="447184" y="561498"/>
                </a:cubicBezTo>
                <a:cubicBezTo>
                  <a:pt x="446006" y="560320"/>
                  <a:pt x="444238" y="559731"/>
                  <a:pt x="443060" y="558553"/>
                </a:cubicBezTo>
                <a:cubicBezTo>
                  <a:pt x="434811" y="556785"/>
                  <a:pt x="433633" y="549126"/>
                  <a:pt x="431866" y="542645"/>
                </a:cubicBezTo>
                <a:cubicBezTo>
                  <a:pt x="417725" y="497278"/>
                  <a:pt x="385321" y="471944"/>
                  <a:pt x="339954" y="469587"/>
                </a:cubicBezTo>
                <a:cubicBezTo>
                  <a:pt x="293409" y="466641"/>
                  <a:pt x="256291" y="487851"/>
                  <a:pt x="236259" y="532629"/>
                </a:cubicBezTo>
                <a:cubicBezTo>
                  <a:pt x="233903" y="538520"/>
                  <a:pt x="232135" y="545591"/>
                  <a:pt x="223887" y="547358"/>
                </a:cubicBezTo>
                <a:cubicBezTo>
                  <a:pt x="217995" y="556785"/>
                  <a:pt x="219762" y="567979"/>
                  <a:pt x="217995" y="577995"/>
                </a:cubicBezTo>
                <a:cubicBezTo>
                  <a:pt x="151418" y="584476"/>
                  <a:pt x="84841" y="579174"/>
                  <a:pt x="18264" y="580941"/>
                </a:cubicBezTo>
                <a:cubicBezTo>
                  <a:pt x="589" y="581530"/>
                  <a:pt x="0" y="569747"/>
                  <a:pt x="0" y="557374"/>
                </a:cubicBezTo>
                <a:cubicBezTo>
                  <a:pt x="0" y="521435"/>
                  <a:pt x="0" y="484906"/>
                  <a:pt x="589" y="448966"/>
                </a:cubicBezTo>
                <a:cubicBezTo>
                  <a:pt x="14140" y="386512"/>
                  <a:pt x="50669" y="343503"/>
                  <a:pt x="111943" y="323470"/>
                </a:cubicBezTo>
                <a:cubicBezTo>
                  <a:pt x="159666" y="308152"/>
                  <a:pt x="206800" y="292244"/>
                  <a:pt x="255113" y="278693"/>
                </a:cubicBezTo>
                <a:cubicBezTo>
                  <a:pt x="268664" y="275158"/>
                  <a:pt x="276323" y="267499"/>
                  <a:pt x="281626" y="255126"/>
                </a:cubicBezTo>
                <a:cubicBezTo>
                  <a:pt x="305193" y="201511"/>
                  <a:pt x="329349" y="147896"/>
                  <a:pt x="354094" y="94281"/>
                </a:cubicBezTo>
                <a:cubicBezTo>
                  <a:pt x="382375" y="31829"/>
                  <a:pt x="430098" y="13"/>
                  <a:pt x="500210" y="602"/>
                </a:cubicBezTo>
                <a:cubicBezTo>
                  <a:pt x="659287" y="1192"/>
                  <a:pt x="818365" y="1781"/>
                  <a:pt x="977442" y="13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C9FAEE9-5C5A-4581-AFB2-9F1E25A1DD39}"/>
              </a:ext>
            </a:extLst>
          </p:cNvPr>
          <p:cNvSpPr/>
          <p:nvPr/>
        </p:nvSpPr>
        <p:spPr>
          <a:xfrm>
            <a:off x="3617851" y="5596692"/>
            <a:ext cx="501689" cy="597080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0162C-AFF8-4E1A-A1D7-F028204971CC}"/>
              </a:ext>
            </a:extLst>
          </p:cNvPr>
          <p:cNvGrpSpPr/>
          <p:nvPr/>
        </p:nvGrpSpPr>
        <p:grpSpPr>
          <a:xfrm>
            <a:off x="4241605" y="2260964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C170B343-1522-4C78-A259-5DFDB4B7D1AF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D8E7354D-C801-47D4-85EB-2D578A31B0D6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B6A5A184-BEA7-4D1F-A127-F1A96967C33A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9FE3DFDC-ACE6-4522-910C-9B52518B4467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6073EB0D-10FA-484D-B9DD-C43CBCF678E3}"/>
              </a:ext>
            </a:extLst>
          </p:cNvPr>
          <p:cNvSpPr/>
          <p:nvPr/>
        </p:nvSpPr>
        <p:spPr>
          <a:xfrm rot="8100000">
            <a:off x="5512915" y="3567298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8134E2B9-E2F4-4ADD-B1D3-A2BD0723B6EB}"/>
              </a:ext>
            </a:extLst>
          </p:cNvPr>
          <p:cNvSpPr/>
          <p:nvPr/>
        </p:nvSpPr>
        <p:spPr>
          <a:xfrm>
            <a:off x="5858744" y="3812738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B0D3EF-13BD-46EF-AE86-495ED643B662}"/>
              </a:ext>
            </a:extLst>
          </p:cNvPr>
          <p:cNvGrpSpPr/>
          <p:nvPr/>
        </p:nvGrpSpPr>
        <p:grpSpPr>
          <a:xfrm>
            <a:off x="9160143" y="1940355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890CA7-3484-403C-8C23-E24D690CCA7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420AA6-CA4D-41C2-B622-D09EFFB239E2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629191-4E84-4CD4-836E-D9711210442C}"/>
              </a:ext>
            </a:extLst>
          </p:cNvPr>
          <p:cNvGrpSpPr/>
          <p:nvPr/>
        </p:nvGrpSpPr>
        <p:grpSpPr>
          <a:xfrm>
            <a:off x="9160143" y="5136183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E514A5-03D8-47E9-9092-588697147B43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74792E-A968-41F2-9D4E-E54C751C0B55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969A8C-6A74-479F-B182-A6DA04DFE589}"/>
              </a:ext>
            </a:extLst>
          </p:cNvPr>
          <p:cNvGrpSpPr/>
          <p:nvPr/>
        </p:nvGrpSpPr>
        <p:grpSpPr>
          <a:xfrm>
            <a:off x="908541" y="1940355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75B536-659A-49FC-9B99-20505AE0094F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3643E1-9BDC-4AD1-B5A8-567687E553B4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174EDD-D7EE-419E-981C-AD6AD3E5447C}"/>
              </a:ext>
            </a:extLst>
          </p:cNvPr>
          <p:cNvGrpSpPr/>
          <p:nvPr/>
        </p:nvGrpSpPr>
        <p:grpSpPr>
          <a:xfrm>
            <a:off x="908543" y="5136183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E28E71-E569-4B1E-B556-178B7BD2E0E0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577009-A05A-48BE-8D5F-B944FDDFA688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B1300-7ED5-441F-83A5-B75FF124D539}"/>
              </a:ext>
            </a:extLst>
          </p:cNvPr>
          <p:cNvSpPr txBox="1"/>
          <p:nvPr/>
        </p:nvSpPr>
        <p:spPr>
          <a:xfrm>
            <a:off x="8033389" y="194035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E84EA3-E681-4E79-8F83-5EE87647754D}"/>
              </a:ext>
            </a:extLst>
          </p:cNvPr>
          <p:cNvSpPr txBox="1"/>
          <p:nvPr/>
        </p:nvSpPr>
        <p:spPr>
          <a:xfrm>
            <a:off x="8033389" y="513618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558E17-D042-45B3-8B9A-2BCBEC5556C7}"/>
              </a:ext>
            </a:extLst>
          </p:cNvPr>
          <p:cNvSpPr txBox="1"/>
          <p:nvPr/>
        </p:nvSpPr>
        <p:spPr>
          <a:xfrm>
            <a:off x="3192536" y="194035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AB0812-3137-40AA-8CD5-53F3A62EC44F}"/>
              </a:ext>
            </a:extLst>
          </p:cNvPr>
          <p:cNvSpPr txBox="1"/>
          <p:nvPr/>
        </p:nvSpPr>
        <p:spPr>
          <a:xfrm>
            <a:off x="3192536" y="513618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EE80A086-EC81-4C89-ADC6-9547282E982E}"/>
              </a:ext>
            </a:extLst>
          </p:cNvPr>
          <p:cNvSpPr/>
          <p:nvPr/>
        </p:nvSpPr>
        <p:spPr>
          <a:xfrm>
            <a:off x="7170301" y="4374545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87B62430-C69E-468B-B1A5-F4F80D248320}"/>
              </a:ext>
            </a:extLst>
          </p:cNvPr>
          <p:cNvSpPr/>
          <p:nvPr/>
        </p:nvSpPr>
        <p:spPr>
          <a:xfrm>
            <a:off x="6701329" y="2841370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C1F5001-A9C7-4BE9-9855-A929E127A595}"/>
              </a:ext>
            </a:extLst>
          </p:cNvPr>
          <p:cNvSpPr/>
          <p:nvPr/>
        </p:nvSpPr>
        <p:spPr>
          <a:xfrm>
            <a:off x="4679456" y="4424625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20254352-E40B-4AE7-B1EB-4888ACF0793C}"/>
              </a:ext>
            </a:extLst>
          </p:cNvPr>
          <p:cNvSpPr/>
          <p:nvPr/>
        </p:nvSpPr>
        <p:spPr>
          <a:xfrm>
            <a:off x="5054096" y="2861873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rrow: Right 51">
            <a:extLst>
              <a:ext uri="{FF2B5EF4-FFF2-40B4-BE49-F238E27FC236}">
                <a16:creationId xmlns:a16="http://schemas.microsoft.com/office/drawing/2014/main" id="{784F62F4-7F98-4058-A13F-1FEAFD272230}"/>
              </a:ext>
            </a:extLst>
          </p:cNvPr>
          <p:cNvSpPr/>
          <p:nvPr/>
        </p:nvSpPr>
        <p:spPr>
          <a:xfrm>
            <a:off x="490538" y="3446076"/>
            <a:ext cx="11210925" cy="62045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13" name="Elbow Connector 14">
            <a:extLst>
              <a:ext uri="{FF2B5EF4-FFF2-40B4-BE49-F238E27FC236}">
                <a16:creationId xmlns:a16="http://schemas.microsoft.com/office/drawing/2014/main" id="{AFE93F89-0909-4051-A34E-58CF5ACCEA75}"/>
              </a:ext>
            </a:extLst>
          </p:cNvPr>
          <p:cNvCxnSpPr>
            <a:cxnSpLocks/>
          </p:cNvCxnSpPr>
          <p:nvPr/>
        </p:nvCxnSpPr>
        <p:spPr>
          <a:xfrm flipV="1">
            <a:off x="1370417" y="4946524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DFB1D8-E7CC-48D3-85DA-0F48D0986F66}"/>
              </a:ext>
            </a:extLst>
          </p:cNvPr>
          <p:cNvGrpSpPr/>
          <p:nvPr/>
        </p:nvGrpSpPr>
        <p:grpSpPr>
          <a:xfrm>
            <a:off x="1544238" y="5313538"/>
            <a:ext cx="2045528" cy="911398"/>
            <a:chOff x="1418442" y="3789040"/>
            <a:chExt cx="2045528" cy="9113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155596-00AB-4699-A4FE-F99B880D8417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C091CA-BD17-4D80-8479-25436A5819F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CE63B7-56EB-4389-B0B7-7C4BD3401F0E}"/>
              </a:ext>
            </a:extLst>
          </p:cNvPr>
          <p:cNvGrpSpPr/>
          <p:nvPr/>
        </p:nvGrpSpPr>
        <p:grpSpPr>
          <a:xfrm>
            <a:off x="5010112" y="5313538"/>
            <a:ext cx="2045528" cy="911398"/>
            <a:chOff x="1418442" y="3789040"/>
            <a:chExt cx="2045528" cy="9113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BF1923-3240-4B03-957D-461417DD3E83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9F87A0-7DF9-41DA-9EFC-E61AC59E8BF9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44250A-0609-4C43-A066-3D3A74395DEC}"/>
              </a:ext>
            </a:extLst>
          </p:cNvPr>
          <p:cNvGrpSpPr/>
          <p:nvPr/>
        </p:nvGrpSpPr>
        <p:grpSpPr>
          <a:xfrm>
            <a:off x="8623108" y="5313538"/>
            <a:ext cx="2045528" cy="911398"/>
            <a:chOff x="1418442" y="3789040"/>
            <a:chExt cx="2045528" cy="9113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CA8228-449D-4259-92CF-81D393BE8F2F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D1810D-A5E9-4453-9EBE-B8596EBCAE5A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3" name="Elbow Connector 30">
            <a:extLst>
              <a:ext uri="{FF2B5EF4-FFF2-40B4-BE49-F238E27FC236}">
                <a16:creationId xmlns:a16="http://schemas.microsoft.com/office/drawing/2014/main" id="{5A81BCAF-11A9-440B-9E79-57C1C698E35B}"/>
              </a:ext>
            </a:extLst>
          </p:cNvPr>
          <p:cNvCxnSpPr>
            <a:cxnSpLocks/>
          </p:cNvCxnSpPr>
          <p:nvPr/>
        </p:nvCxnSpPr>
        <p:spPr>
          <a:xfrm flipV="1">
            <a:off x="4815954" y="4908980"/>
            <a:ext cx="1431262" cy="558446"/>
          </a:xfrm>
          <a:prstGeom prst="bentConnector3">
            <a:avLst>
              <a:gd name="adj1" fmla="val -15731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3">
            <a:extLst>
              <a:ext uri="{FF2B5EF4-FFF2-40B4-BE49-F238E27FC236}">
                <a16:creationId xmlns:a16="http://schemas.microsoft.com/office/drawing/2014/main" id="{00259946-67FC-4C74-A7A6-63B357AA0E73}"/>
              </a:ext>
            </a:extLst>
          </p:cNvPr>
          <p:cNvCxnSpPr>
            <a:cxnSpLocks/>
          </p:cNvCxnSpPr>
          <p:nvPr/>
        </p:nvCxnSpPr>
        <p:spPr>
          <a:xfrm rot="10800000">
            <a:off x="8782795" y="4946526"/>
            <a:ext cx="2038788" cy="520900"/>
          </a:xfrm>
          <a:prstGeom prst="bentConnector3">
            <a:avLst>
              <a:gd name="adj1" fmla="val -19611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1A796E-5D4A-47B4-9F34-5BF8C1FC895A}"/>
              </a:ext>
            </a:extLst>
          </p:cNvPr>
          <p:cNvGrpSpPr/>
          <p:nvPr/>
        </p:nvGrpSpPr>
        <p:grpSpPr>
          <a:xfrm>
            <a:off x="2416222" y="1644629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F5C4BA-2FED-4996-8B43-C3813B6A6745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66F795-FDB6-4856-94D6-21BA512CF6C5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43">
            <a:extLst>
              <a:ext uri="{FF2B5EF4-FFF2-40B4-BE49-F238E27FC236}">
                <a16:creationId xmlns:a16="http://schemas.microsoft.com/office/drawing/2014/main" id="{FEBA16EE-C597-4A09-924B-36E277221381}"/>
              </a:ext>
            </a:extLst>
          </p:cNvPr>
          <p:cNvCxnSpPr/>
          <p:nvPr/>
        </p:nvCxnSpPr>
        <p:spPr>
          <a:xfrm>
            <a:off x="2228690" y="1798518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8BEE2E-C916-4DA7-B2FA-721F4A1C6ABF}"/>
              </a:ext>
            </a:extLst>
          </p:cNvPr>
          <p:cNvGrpSpPr/>
          <p:nvPr/>
        </p:nvGrpSpPr>
        <p:grpSpPr>
          <a:xfrm>
            <a:off x="8125642" y="1572244"/>
            <a:ext cx="2045528" cy="911398"/>
            <a:chOff x="1418442" y="3789040"/>
            <a:chExt cx="2045528" cy="9113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78D621-0D30-4B7F-BCA7-1A6B880A336C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B8A9B2-0160-4817-9C0C-37DA98E42FAB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2" name="Elbow Connector 55">
            <a:extLst>
              <a:ext uri="{FF2B5EF4-FFF2-40B4-BE49-F238E27FC236}">
                <a16:creationId xmlns:a16="http://schemas.microsoft.com/office/drawing/2014/main" id="{2740AEDD-B3B5-472B-927F-1D0E0D76ADD2}"/>
              </a:ext>
            </a:extLst>
          </p:cNvPr>
          <p:cNvCxnSpPr/>
          <p:nvPr/>
        </p:nvCxnSpPr>
        <p:spPr>
          <a:xfrm flipV="1">
            <a:off x="7509998" y="1726133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2">
            <a:extLst>
              <a:ext uri="{FF2B5EF4-FFF2-40B4-BE49-F238E27FC236}">
                <a16:creationId xmlns:a16="http://schemas.microsoft.com/office/drawing/2014/main" id="{68FF42FD-EC3B-479F-A755-9F7897001962}"/>
              </a:ext>
            </a:extLst>
          </p:cNvPr>
          <p:cNvSpPr/>
          <p:nvPr/>
        </p:nvSpPr>
        <p:spPr>
          <a:xfrm>
            <a:off x="3355577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4471815E-D931-4F2A-9140-89842DD10AA0}"/>
              </a:ext>
            </a:extLst>
          </p:cNvPr>
          <p:cNvSpPr/>
          <p:nvPr/>
        </p:nvSpPr>
        <p:spPr>
          <a:xfrm>
            <a:off x="5413118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ounded Rectangle 4">
            <a:extLst>
              <a:ext uri="{FF2B5EF4-FFF2-40B4-BE49-F238E27FC236}">
                <a16:creationId xmlns:a16="http://schemas.microsoft.com/office/drawing/2014/main" id="{B51EFB87-D8E4-43DD-AF47-4CE3278DC483}"/>
              </a:ext>
            </a:extLst>
          </p:cNvPr>
          <p:cNvSpPr/>
          <p:nvPr/>
        </p:nvSpPr>
        <p:spPr>
          <a:xfrm>
            <a:off x="7470659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B7D49544-40E8-419F-A508-2BB442617BEC}"/>
              </a:ext>
            </a:extLst>
          </p:cNvPr>
          <p:cNvSpPr/>
          <p:nvPr/>
        </p:nvSpPr>
        <p:spPr>
          <a:xfrm>
            <a:off x="1298036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ounded Rectangle 4">
            <a:extLst>
              <a:ext uri="{FF2B5EF4-FFF2-40B4-BE49-F238E27FC236}">
                <a16:creationId xmlns:a16="http://schemas.microsoft.com/office/drawing/2014/main" id="{AD153382-9DA8-4E59-9359-9FAB16AB88DF}"/>
              </a:ext>
            </a:extLst>
          </p:cNvPr>
          <p:cNvSpPr/>
          <p:nvPr/>
        </p:nvSpPr>
        <p:spPr>
          <a:xfrm>
            <a:off x="9528202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D6DBE6-DE59-47C6-B310-38BDD0386294}"/>
              </a:ext>
            </a:extLst>
          </p:cNvPr>
          <p:cNvSpPr txBox="1"/>
          <p:nvPr/>
        </p:nvSpPr>
        <p:spPr>
          <a:xfrm>
            <a:off x="1350504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96CB0F-CE1A-433C-90DD-3399D3EFFC9F}"/>
              </a:ext>
            </a:extLst>
          </p:cNvPr>
          <p:cNvSpPr txBox="1"/>
          <p:nvPr/>
        </p:nvSpPr>
        <p:spPr>
          <a:xfrm>
            <a:off x="3408046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5558CA-075F-4DF0-9A44-F36CDD8F9767}"/>
              </a:ext>
            </a:extLst>
          </p:cNvPr>
          <p:cNvSpPr txBox="1"/>
          <p:nvPr/>
        </p:nvSpPr>
        <p:spPr>
          <a:xfrm>
            <a:off x="5465588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14B1B7-F38E-449C-84A0-91302D77654C}"/>
              </a:ext>
            </a:extLst>
          </p:cNvPr>
          <p:cNvSpPr txBox="1"/>
          <p:nvPr/>
        </p:nvSpPr>
        <p:spPr>
          <a:xfrm>
            <a:off x="7523130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7754FD-177A-47E3-A8FA-4F4812805A76}"/>
              </a:ext>
            </a:extLst>
          </p:cNvPr>
          <p:cNvSpPr txBox="1"/>
          <p:nvPr/>
        </p:nvSpPr>
        <p:spPr>
          <a:xfrm>
            <a:off x="9580670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29708C-BCDF-4393-8BCF-ADBAA8A2405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84E1F3-DDCD-4889-A318-45EC4D6278E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215096-1341-4775-9D6A-0F13073EE6C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FC1882-6D53-47BC-BE12-B5DC986C811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ECE9FA-FC33-4A57-BA50-6961F83E2401}"/>
              </a:ext>
            </a:extLst>
          </p:cNvPr>
          <p:cNvSpPr/>
          <p:nvPr/>
        </p:nvSpPr>
        <p:spPr>
          <a:xfrm>
            <a:off x="10420106" y="329303"/>
            <a:ext cx="1395900" cy="61993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4BF0D-51EE-4352-88B9-00F95A52FFB7}"/>
              </a:ext>
            </a:extLst>
          </p:cNvPr>
          <p:cNvSpPr txBox="1"/>
          <p:nvPr/>
        </p:nvSpPr>
        <p:spPr>
          <a:xfrm rot="16200000">
            <a:off x="8796714" y="392022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D4B2BA-0D60-4756-BEBE-C7ECBA5CA6BE}"/>
              </a:ext>
            </a:extLst>
          </p:cNvPr>
          <p:cNvSpPr txBox="1"/>
          <p:nvPr/>
        </p:nvSpPr>
        <p:spPr>
          <a:xfrm rot="16200000">
            <a:off x="9367728" y="2260671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211B6D-0458-421D-A0FF-96BEECB0D9BE}"/>
              </a:ext>
            </a:extLst>
          </p:cNvPr>
          <p:cNvSpPr/>
          <p:nvPr/>
        </p:nvSpPr>
        <p:spPr>
          <a:xfrm>
            <a:off x="7892075" y="6010275"/>
            <a:ext cx="2257425" cy="594622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31641A-7B37-42DE-AC6F-4CB8778A1BBA}"/>
              </a:ext>
            </a:extLst>
          </p:cNvPr>
          <p:cNvSpPr txBox="1"/>
          <p:nvPr/>
        </p:nvSpPr>
        <p:spPr>
          <a:xfrm>
            <a:off x="8002993" y="6166422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D84CB2-D32D-4B4E-9DC9-55B6C6D94F70}"/>
              </a:ext>
            </a:extLst>
          </p:cNvPr>
          <p:cNvSpPr/>
          <p:nvPr/>
        </p:nvSpPr>
        <p:spPr>
          <a:xfrm>
            <a:off x="7892075" y="2662928"/>
            <a:ext cx="2257425" cy="594622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383C3B-5BE1-4231-8FE9-220FAE3EB848}"/>
              </a:ext>
            </a:extLst>
          </p:cNvPr>
          <p:cNvSpPr txBox="1"/>
          <p:nvPr/>
        </p:nvSpPr>
        <p:spPr>
          <a:xfrm>
            <a:off x="8002993" y="2819075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833314-BF3B-4818-8BC6-B4CDD86A310D}"/>
              </a:ext>
            </a:extLst>
          </p:cNvPr>
          <p:cNvSpPr/>
          <p:nvPr/>
        </p:nvSpPr>
        <p:spPr>
          <a:xfrm>
            <a:off x="4544038" y="2662928"/>
            <a:ext cx="2257425" cy="594622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C70A66-DB19-4ABD-B3F7-29217FA18120}"/>
              </a:ext>
            </a:extLst>
          </p:cNvPr>
          <p:cNvSpPr txBox="1"/>
          <p:nvPr/>
        </p:nvSpPr>
        <p:spPr>
          <a:xfrm>
            <a:off x="4654956" y="2819075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777887-67BD-40EF-B4CF-8F7C2010D7E3}"/>
              </a:ext>
            </a:extLst>
          </p:cNvPr>
          <p:cNvSpPr/>
          <p:nvPr/>
        </p:nvSpPr>
        <p:spPr>
          <a:xfrm>
            <a:off x="1186475" y="6010275"/>
            <a:ext cx="2257425" cy="594622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7446D-2DD3-4256-982A-BAADC67A8A91}"/>
              </a:ext>
            </a:extLst>
          </p:cNvPr>
          <p:cNvSpPr txBox="1"/>
          <p:nvPr/>
        </p:nvSpPr>
        <p:spPr>
          <a:xfrm>
            <a:off x="1297393" y="6166422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그룹 10">
            <a:extLst>
              <a:ext uri="{FF2B5EF4-FFF2-40B4-BE49-F238E27FC236}">
                <a16:creationId xmlns:a16="http://schemas.microsoft.com/office/drawing/2014/main" id="{117BB438-6261-4257-AD8B-EF2D70760371}"/>
              </a:ext>
            </a:extLst>
          </p:cNvPr>
          <p:cNvGrpSpPr/>
          <p:nvPr/>
        </p:nvGrpSpPr>
        <p:grpSpPr>
          <a:xfrm>
            <a:off x="9165123" y="1858050"/>
            <a:ext cx="2105711" cy="3577379"/>
            <a:chOff x="9174647" y="1829474"/>
            <a:chExt cx="2105711" cy="3577379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0DB868E-CED7-4A4B-B7EC-E38570C9347D}"/>
                </a:ext>
              </a:extLst>
            </p:cNvPr>
            <p:cNvSpPr/>
            <p:nvPr/>
          </p:nvSpPr>
          <p:spPr>
            <a:xfrm rot="5400000">
              <a:off x="10415746" y="4542240"/>
              <a:ext cx="1029884" cy="69934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CAFF01-21C8-475E-AB11-11AA5FE2E547}"/>
                </a:ext>
              </a:extLst>
            </p:cNvPr>
            <p:cNvSpPr/>
            <p:nvPr/>
          </p:nvSpPr>
          <p:spPr>
            <a:xfrm>
              <a:off x="9174647" y="1829474"/>
              <a:ext cx="2068190" cy="3024336"/>
            </a:xfrm>
            <a:prstGeom prst="rect">
              <a:avLst/>
            </a:prstGeom>
            <a:pattFill prst="ltHorz">
              <a:fgClr>
                <a:schemeClr val="accent4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27EC7E-C087-4BE7-866E-72D5599DEC16}"/>
              </a:ext>
            </a:extLst>
          </p:cNvPr>
          <p:cNvGrpSpPr/>
          <p:nvPr/>
        </p:nvGrpSpPr>
        <p:grpSpPr>
          <a:xfrm>
            <a:off x="9376710" y="2638371"/>
            <a:ext cx="1645017" cy="1915332"/>
            <a:chOff x="1364812" y="1766707"/>
            <a:chExt cx="1431860" cy="1915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BC16D0-74B9-4785-BF9B-1EC302799B7E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F012E9-8A9F-4237-95E5-399AD7C38DB4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7">
            <a:extLst>
              <a:ext uri="{FF2B5EF4-FFF2-40B4-BE49-F238E27FC236}">
                <a16:creationId xmlns:a16="http://schemas.microsoft.com/office/drawing/2014/main" id="{067DCCC3-2B39-4816-850C-E11C21B87C6A}"/>
              </a:ext>
            </a:extLst>
          </p:cNvPr>
          <p:cNvGrpSpPr/>
          <p:nvPr/>
        </p:nvGrpSpPr>
        <p:grpSpPr>
          <a:xfrm>
            <a:off x="6416189" y="1858050"/>
            <a:ext cx="2105711" cy="3577379"/>
            <a:chOff x="6425713" y="1829474"/>
            <a:chExt cx="2105711" cy="3577379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E3B2138B-FD43-44FC-BA8A-F7D782BE4DB6}"/>
                </a:ext>
              </a:extLst>
            </p:cNvPr>
            <p:cNvSpPr/>
            <p:nvPr/>
          </p:nvSpPr>
          <p:spPr>
            <a:xfrm rot="5400000">
              <a:off x="7666812" y="4542240"/>
              <a:ext cx="1029884" cy="69934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70B513A-7FC3-4E75-9F6C-C44D5F845A5C}"/>
                </a:ext>
              </a:extLst>
            </p:cNvPr>
            <p:cNvSpPr/>
            <p:nvPr/>
          </p:nvSpPr>
          <p:spPr>
            <a:xfrm>
              <a:off x="6425713" y="1829474"/>
              <a:ext cx="2068190" cy="3024336"/>
            </a:xfrm>
            <a:prstGeom prst="rect">
              <a:avLst/>
            </a:prstGeom>
            <a:pattFill prst="ltHorz">
              <a:fgClr>
                <a:schemeClr val="accent3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11E24C-7CB4-4BB9-BA55-BA382E21CDAD}"/>
              </a:ext>
            </a:extLst>
          </p:cNvPr>
          <p:cNvGrpSpPr/>
          <p:nvPr/>
        </p:nvGrpSpPr>
        <p:grpSpPr>
          <a:xfrm>
            <a:off x="6627776" y="2638371"/>
            <a:ext cx="1645017" cy="1915332"/>
            <a:chOff x="1364812" y="1766707"/>
            <a:chExt cx="1431860" cy="1915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A6C10A-D641-441F-A045-452F5BFF4CD7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A83A55-BAA5-4166-B7FB-CCB7C79B898D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4">
            <a:extLst>
              <a:ext uri="{FF2B5EF4-FFF2-40B4-BE49-F238E27FC236}">
                <a16:creationId xmlns:a16="http://schemas.microsoft.com/office/drawing/2014/main" id="{7029C582-CC75-4205-91D3-C10D680B7834}"/>
              </a:ext>
            </a:extLst>
          </p:cNvPr>
          <p:cNvGrpSpPr/>
          <p:nvPr/>
        </p:nvGrpSpPr>
        <p:grpSpPr>
          <a:xfrm>
            <a:off x="3667254" y="1858049"/>
            <a:ext cx="2105711" cy="3567854"/>
            <a:chOff x="3676778" y="1829474"/>
            <a:chExt cx="2105711" cy="3567854"/>
          </a:xfrm>
        </p:grpSpPr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DEE514A-4EC0-4E68-8F59-0CEBC65D0BB8}"/>
                </a:ext>
              </a:extLst>
            </p:cNvPr>
            <p:cNvSpPr/>
            <p:nvPr/>
          </p:nvSpPr>
          <p:spPr>
            <a:xfrm rot="5400000">
              <a:off x="4917877" y="4532715"/>
              <a:ext cx="1029884" cy="6993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F1668C7-E846-45C5-9768-5F5F3656414B}"/>
                </a:ext>
              </a:extLst>
            </p:cNvPr>
            <p:cNvSpPr/>
            <p:nvPr/>
          </p:nvSpPr>
          <p:spPr>
            <a:xfrm>
              <a:off x="3676778" y="1829474"/>
              <a:ext cx="2068190" cy="3024336"/>
            </a:xfrm>
            <a:prstGeom prst="rect">
              <a:avLst/>
            </a:prstGeom>
            <a:pattFill prst="ltHorz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0E57AB-9A31-4909-8566-FC8E23C42132}"/>
              </a:ext>
            </a:extLst>
          </p:cNvPr>
          <p:cNvGrpSpPr/>
          <p:nvPr/>
        </p:nvGrpSpPr>
        <p:grpSpPr>
          <a:xfrm>
            <a:off x="3878841" y="2638371"/>
            <a:ext cx="1645017" cy="1915332"/>
            <a:chOff x="1364812" y="1766707"/>
            <a:chExt cx="1431860" cy="19153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FA63F8-753F-4E9C-A601-1D9D536E9A8A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6DA0B2-2AD2-4E2B-BF37-D2682D4D0C2B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그룹 3">
            <a:extLst>
              <a:ext uri="{FF2B5EF4-FFF2-40B4-BE49-F238E27FC236}">
                <a16:creationId xmlns:a16="http://schemas.microsoft.com/office/drawing/2014/main" id="{16AFE8F5-93B5-403D-B06A-9ED78C9CFEAB}"/>
              </a:ext>
            </a:extLst>
          </p:cNvPr>
          <p:cNvGrpSpPr/>
          <p:nvPr/>
        </p:nvGrpSpPr>
        <p:grpSpPr>
          <a:xfrm>
            <a:off x="918319" y="1858050"/>
            <a:ext cx="2124760" cy="3567853"/>
            <a:chOff x="927844" y="1829474"/>
            <a:chExt cx="2124760" cy="3567853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20AC9EDD-B4FE-4C22-A85E-1580F6993180}"/>
                </a:ext>
              </a:extLst>
            </p:cNvPr>
            <p:cNvSpPr/>
            <p:nvPr/>
          </p:nvSpPr>
          <p:spPr>
            <a:xfrm rot="5400000">
              <a:off x="2187992" y="4532715"/>
              <a:ext cx="1029884" cy="69934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BDCADC-FD1B-4A95-92DD-D15E6CC7A5BE}"/>
                </a:ext>
              </a:extLst>
            </p:cNvPr>
            <p:cNvSpPr/>
            <p:nvPr/>
          </p:nvSpPr>
          <p:spPr>
            <a:xfrm>
              <a:off x="927844" y="1829474"/>
              <a:ext cx="2068189" cy="3024336"/>
            </a:xfrm>
            <a:prstGeom prst="rect">
              <a:avLst/>
            </a:prstGeom>
            <a:pattFill prst="ltHorz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63500">
              <a:solidFill>
                <a:schemeClr val="accent1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C6C4A79-0BCE-4959-B428-4698B16B3238}"/>
              </a:ext>
            </a:extLst>
          </p:cNvPr>
          <p:cNvGrpSpPr/>
          <p:nvPr/>
        </p:nvGrpSpPr>
        <p:grpSpPr>
          <a:xfrm>
            <a:off x="1129907" y="2638371"/>
            <a:ext cx="1645015" cy="1915332"/>
            <a:chOff x="1364812" y="1766707"/>
            <a:chExt cx="1431860" cy="19153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5A7C5A4-A773-4537-9148-7F6622625E30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80B278-8AAA-4304-8B32-6DE90643DCF5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C71D5BD-4588-422D-B9D7-118F58518269}"/>
              </a:ext>
            </a:extLst>
          </p:cNvPr>
          <p:cNvSpPr/>
          <p:nvPr/>
        </p:nvSpPr>
        <p:spPr>
          <a:xfrm>
            <a:off x="927174" y="5541343"/>
            <a:ext cx="20880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C52D6D-B1D0-4951-8CAB-833563EFC958}"/>
              </a:ext>
            </a:extLst>
          </p:cNvPr>
          <p:cNvSpPr/>
          <p:nvPr/>
        </p:nvSpPr>
        <p:spPr>
          <a:xfrm>
            <a:off x="3676108" y="5541343"/>
            <a:ext cx="2088000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FD6DF3-5A3E-438D-874C-2F75EFA4A666}"/>
              </a:ext>
            </a:extLst>
          </p:cNvPr>
          <p:cNvSpPr/>
          <p:nvPr/>
        </p:nvSpPr>
        <p:spPr>
          <a:xfrm>
            <a:off x="6425043" y="5541343"/>
            <a:ext cx="2088000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A878B4E-4DDC-443D-916E-DF97A226091D}"/>
              </a:ext>
            </a:extLst>
          </p:cNvPr>
          <p:cNvSpPr/>
          <p:nvPr/>
        </p:nvSpPr>
        <p:spPr>
          <a:xfrm>
            <a:off x="9173977" y="5541343"/>
            <a:ext cx="2088000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C5A214-554D-4799-8D19-08D8C1854713}"/>
              </a:ext>
            </a:extLst>
          </p:cNvPr>
          <p:cNvSpPr txBox="1"/>
          <p:nvPr/>
        </p:nvSpPr>
        <p:spPr>
          <a:xfrm>
            <a:off x="1071074" y="5588090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ECA459-8438-4CA3-A86E-C1647B3ED32C}"/>
              </a:ext>
            </a:extLst>
          </p:cNvPr>
          <p:cNvSpPr txBox="1"/>
          <p:nvPr/>
        </p:nvSpPr>
        <p:spPr>
          <a:xfrm>
            <a:off x="3820008" y="5588090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21AC27-878F-4F08-AA5C-3B943C472C86}"/>
              </a:ext>
            </a:extLst>
          </p:cNvPr>
          <p:cNvSpPr txBox="1"/>
          <p:nvPr/>
        </p:nvSpPr>
        <p:spPr>
          <a:xfrm>
            <a:off x="6568943" y="5588090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999DC1-C419-4419-B4A5-391895135C9C}"/>
              </a:ext>
            </a:extLst>
          </p:cNvPr>
          <p:cNvSpPr txBox="1"/>
          <p:nvPr/>
        </p:nvSpPr>
        <p:spPr>
          <a:xfrm>
            <a:off x="9317877" y="5588090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29044434-0FFE-48E2-802E-156F0DD75DDC}"/>
              </a:ext>
            </a:extLst>
          </p:cNvPr>
          <p:cNvSpPr/>
          <p:nvPr/>
        </p:nvSpPr>
        <p:spPr>
          <a:xfrm>
            <a:off x="1757467" y="2117986"/>
            <a:ext cx="446464" cy="34294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2EC24D24-309A-4ED2-8189-D5F3309DF758}"/>
              </a:ext>
            </a:extLst>
          </p:cNvPr>
          <p:cNvSpPr/>
          <p:nvPr/>
        </p:nvSpPr>
        <p:spPr>
          <a:xfrm rot="2700000">
            <a:off x="4563963" y="2009518"/>
            <a:ext cx="312293" cy="5598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Teardrop 1">
            <a:extLst>
              <a:ext uri="{FF2B5EF4-FFF2-40B4-BE49-F238E27FC236}">
                <a16:creationId xmlns:a16="http://schemas.microsoft.com/office/drawing/2014/main" id="{B17CC603-966C-4959-A720-65791AC018C2}"/>
              </a:ext>
            </a:extLst>
          </p:cNvPr>
          <p:cNvSpPr/>
          <p:nvPr/>
        </p:nvSpPr>
        <p:spPr>
          <a:xfrm rot="18805991">
            <a:off x="7236205" y="2059050"/>
            <a:ext cx="465678" cy="46081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Rectangle 16">
            <a:extLst>
              <a:ext uri="{FF2B5EF4-FFF2-40B4-BE49-F238E27FC236}">
                <a16:creationId xmlns:a16="http://schemas.microsoft.com/office/drawing/2014/main" id="{41CC724B-25AD-424D-9E41-6D7E3DB34900}"/>
              </a:ext>
            </a:extLst>
          </p:cNvPr>
          <p:cNvSpPr/>
          <p:nvPr/>
        </p:nvSpPr>
        <p:spPr>
          <a:xfrm>
            <a:off x="9988847" y="2138871"/>
            <a:ext cx="458263" cy="30117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09C141F-2847-4DCD-95F2-ADB25042C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5530180"/>
              </p:ext>
            </p:extLst>
          </p:nvPr>
        </p:nvGraphicFramePr>
        <p:xfrm>
          <a:off x="659662" y="1816160"/>
          <a:ext cx="4674986" cy="437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5CB825D-C6CA-4E23-9D83-1F3351C53812}"/>
              </a:ext>
            </a:extLst>
          </p:cNvPr>
          <p:cNvSpPr/>
          <p:nvPr/>
        </p:nvSpPr>
        <p:spPr>
          <a:xfrm>
            <a:off x="1848919" y="2896636"/>
            <a:ext cx="2242547" cy="224254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F09CC-1FEE-4B69-8417-5F4BA76DE298}"/>
              </a:ext>
            </a:extLst>
          </p:cNvPr>
          <p:cNvSpPr txBox="1"/>
          <p:nvPr/>
        </p:nvSpPr>
        <p:spPr>
          <a:xfrm>
            <a:off x="3933786" y="315329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F7D79-9F22-41C7-BBB4-38C7DD2FECBF}"/>
              </a:ext>
            </a:extLst>
          </p:cNvPr>
          <p:cNvSpPr txBox="1"/>
          <p:nvPr/>
        </p:nvSpPr>
        <p:spPr>
          <a:xfrm>
            <a:off x="2526338" y="533334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EEB7E-6F53-488A-890E-EEB829EAB860}"/>
              </a:ext>
            </a:extLst>
          </p:cNvPr>
          <p:cNvSpPr txBox="1"/>
          <p:nvPr/>
        </p:nvSpPr>
        <p:spPr>
          <a:xfrm>
            <a:off x="1009978" y="389704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34E81-4698-4C04-AC3A-9C279663FCE5}"/>
              </a:ext>
            </a:extLst>
          </p:cNvPr>
          <p:cNvSpPr txBox="1"/>
          <p:nvPr/>
        </p:nvSpPr>
        <p:spPr>
          <a:xfrm>
            <a:off x="1876616" y="243497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0DE1A5A-9F86-4B1B-B607-D0FDEFDB453F}"/>
              </a:ext>
            </a:extLst>
          </p:cNvPr>
          <p:cNvSpPr/>
          <p:nvPr/>
        </p:nvSpPr>
        <p:spPr>
          <a:xfrm>
            <a:off x="5694200" y="1887127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BA0E5-D36C-462B-8F91-E134FEC792A1}"/>
              </a:ext>
            </a:extLst>
          </p:cNvPr>
          <p:cNvSpPr txBox="1"/>
          <p:nvPr/>
        </p:nvSpPr>
        <p:spPr>
          <a:xfrm>
            <a:off x="8045460" y="191557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1D2CC-09A1-4344-9159-E0A38D291708}"/>
              </a:ext>
            </a:extLst>
          </p:cNvPr>
          <p:cNvSpPr txBox="1"/>
          <p:nvPr/>
        </p:nvSpPr>
        <p:spPr>
          <a:xfrm>
            <a:off x="5949084" y="2275744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0C541C2F-3F06-43E6-8F5F-FF859E67F10B}"/>
              </a:ext>
            </a:extLst>
          </p:cNvPr>
          <p:cNvSpPr/>
          <p:nvPr/>
        </p:nvSpPr>
        <p:spPr>
          <a:xfrm>
            <a:off x="5694200" y="2979314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F56EA0-56A2-44C4-AC64-7CFC12D514DB}"/>
              </a:ext>
            </a:extLst>
          </p:cNvPr>
          <p:cNvSpPr txBox="1"/>
          <p:nvPr/>
        </p:nvSpPr>
        <p:spPr>
          <a:xfrm>
            <a:off x="8045460" y="300776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8EE925-19FE-454D-AC75-AEA8EE84AD31}"/>
              </a:ext>
            </a:extLst>
          </p:cNvPr>
          <p:cNvSpPr txBox="1"/>
          <p:nvPr/>
        </p:nvSpPr>
        <p:spPr>
          <a:xfrm>
            <a:off x="5949084" y="3367931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411AF5CC-372D-4043-84AC-CEAEB262CA2C}"/>
              </a:ext>
            </a:extLst>
          </p:cNvPr>
          <p:cNvSpPr/>
          <p:nvPr/>
        </p:nvSpPr>
        <p:spPr>
          <a:xfrm>
            <a:off x="5694200" y="4071501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1D8994-06E8-4280-AD7C-45ECAA3A7F6E}"/>
              </a:ext>
            </a:extLst>
          </p:cNvPr>
          <p:cNvSpPr txBox="1"/>
          <p:nvPr/>
        </p:nvSpPr>
        <p:spPr>
          <a:xfrm>
            <a:off x="8045460" y="409995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3F111F-5B0C-40BD-A0FD-9F9DA4435921}"/>
              </a:ext>
            </a:extLst>
          </p:cNvPr>
          <p:cNvSpPr txBox="1"/>
          <p:nvPr/>
        </p:nvSpPr>
        <p:spPr>
          <a:xfrm>
            <a:off x="5949084" y="4460118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08B7DA29-411C-46CD-9A06-627567AF6AE7}"/>
              </a:ext>
            </a:extLst>
          </p:cNvPr>
          <p:cNvSpPr/>
          <p:nvPr/>
        </p:nvSpPr>
        <p:spPr>
          <a:xfrm>
            <a:off x="5694200" y="5163689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CEE49C-B201-455F-8852-00329A8EA8FA}"/>
              </a:ext>
            </a:extLst>
          </p:cNvPr>
          <p:cNvSpPr txBox="1"/>
          <p:nvPr/>
        </p:nvSpPr>
        <p:spPr>
          <a:xfrm>
            <a:off x="8045460" y="519213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F06E33-73BB-474A-B024-8A82CA5BA648}"/>
              </a:ext>
            </a:extLst>
          </p:cNvPr>
          <p:cNvSpPr txBox="1"/>
          <p:nvPr/>
        </p:nvSpPr>
        <p:spPr>
          <a:xfrm>
            <a:off x="5949084" y="5552306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9FD8EC82-A76C-47EF-93ED-822163D54362}"/>
              </a:ext>
            </a:extLst>
          </p:cNvPr>
          <p:cNvSpPr/>
          <p:nvPr/>
        </p:nvSpPr>
        <p:spPr>
          <a:xfrm>
            <a:off x="2437402" y="322413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8EC57303-9C53-4394-AB4A-FF8339A8CA8A}"/>
              </a:ext>
            </a:extLst>
          </p:cNvPr>
          <p:cNvSpPr/>
          <p:nvPr/>
        </p:nvSpPr>
        <p:spPr>
          <a:xfrm>
            <a:off x="3386403" y="36738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6DDD1F3-5CD4-4B49-B38D-F49DC889EEC1}"/>
              </a:ext>
            </a:extLst>
          </p:cNvPr>
          <p:cNvSpPr/>
          <p:nvPr/>
        </p:nvSpPr>
        <p:spPr>
          <a:xfrm flipH="1">
            <a:off x="2031092" y="392326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CEA0E88A-9B5D-4790-B43C-FF64CE989F54}"/>
              </a:ext>
            </a:extLst>
          </p:cNvPr>
          <p:cNvSpPr>
            <a:spLocks noChangeAspect="1"/>
          </p:cNvSpPr>
          <p:nvPr/>
        </p:nvSpPr>
        <p:spPr>
          <a:xfrm rot="9900000">
            <a:off x="2799154" y="450563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C0036C-DC1D-46D6-A06A-88AFD39966C9}"/>
              </a:ext>
            </a:extLst>
          </p:cNvPr>
          <p:cNvGrpSpPr/>
          <p:nvPr/>
        </p:nvGrpSpPr>
        <p:grpSpPr>
          <a:xfrm>
            <a:off x="3697378" y="2994790"/>
            <a:ext cx="4797245" cy="1142740"/>
            <a:chOff x="4465707" y="311366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465707" y="311366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485856" y="387674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8A4BEF-0C5C-409F-B01A-47C285DD98B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C83FBC-E799-4D90-AFC8-9302704F5BA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1CA4BA-585E-4833-8CB1-551303E99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587338-C8D4-47FA-B4E1-C5EE5FB2F866}"/>
              </a:ext>
            </a:extLst>
          </p:cNvPr>
          <p:cNvSpPr/>
          <p:nvPr/>
        </p:nvSpPr>
        <p:spPr>
          <a:xfrm>
            <a:off x="2636807" y="5095875"/>
            <a:ext cx="6918386" cy="1762125"/>
          </a:xfrm>
          <a:prstGeom prst="roundRect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5">
            <a:extLst>
              <a:ext uri="{FF2B5EF4-FFF2-40B4-BE49-F238E27FC236}">
                <a16:creationId xmlns:a16="http://schemas.microsoft.com/office/drawing/2014/main" id="{B2A9F514-61A2-473E-BED6-4BD88A5355F2}"/>
              </a:ext>
            </a:extLst>
          </p:cNvPr>
          <p:cNvSpPr txBox="1">
            <a:spLocks/>
          </p:cNvSpPr>
          <p:nvPr/>
        </p:nvSpPr>
        <p:spPr>
          <a:xfrm>
            <a:off x="3461733" y="5295900"/>
            <a:ext cx="5268535" cy="5051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n-lt"/>
              </a:rPr>
              <a:t>REAL ESTATE</a:t>
            </a:r>
            <a:endParaRPr lang="ko-KR" altLang="en-US" sz="3200" dirty="0">
              <a:latin typeface="+mn-lt"/>
            </a:endParaRPr>
          </a:p>
        </p:txBody>
      </p:sp>
      <p:sp>
        <p:nvSpPr>
          <p:cNvPr id="9" name="직사각형 12">
            <a:extLst>
              <a:ext uri="{FF2B5EF4-FFF2-40B4-BE49-F238E27FC236}">
                <a16:creationId xmlns:a16="http://schemas.microsoft.com/office/drawing/2014/main" id="{7D65819C-80FB-4E7E-9C4A-14A80E66148C}"/>
              </a:ext>
            </a:extLst>
          </p:cNvPr>
          <p:cNvSpPr/>
          <p:nvPr/>
        </p:nvSpPr>
        <p:spPr>
          <a:xfrm>
            <a:off x="3558545" y="5857885"/>
            <a:ext cx="5074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A93EE6-7D03-4402-B61D-A327A925C903}"/>
              </a:ext>
            </a:extLst>
          </p:cNvPr>
          <p:cNvSpPr txBox="1"/>
          <p:nvPr/>
        </p:nvSpPr>
        <p:spPr>
          <a:xfrm>
            <a:off x="3400035" y="1300460"/>
            <a:ext cx="539193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accent4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64C38C-0C46-4BB0-AE82-FEAB8FD002D1}"/>
              </a:ext>
            </a:extLst>
          </p:cNvPr>
          <p:cNvSpPr txBox="1"/>
          <p:nvPr/>
        </p:nvSpPr>
        <p:spPr>
          <a:xfrm>
            <a:off x="1255720" y="2251380"/>
            <a:ext cx="968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F8A40F-8BE6-437B-BCA8-EC6BE9996436}"/>
              </a:ext>
            </a:extLst>
          </p:cNvPr>
          <p:cNvGrpSpPr/>
          <p:nvPr/>
        </p:nvGrpSpPr>
        <p:grpSpPr>
          <a:xfrm>
            <a:off x="1370590" y="2257271"/>
            <a:ext cx="1538611" cy="2722412"/>
            <a:chOff x="1010876" y="2100869"/>
            <a:chExt cx="1538611" cy="2552035"/>
          </a:xfrm>
        </p:grpSpPr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9D6DAFF3-3A33-4B57-A9F7-8100CAC0152E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AEEF09-EE9E-49C1-8441-F7C09DF058FE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276836-6D02-4AE7-961F-3BFA1D6EEF61}"/>
              </a:ext>
            </a:extLst>
          </p:cNvPr>
          <p:cNvGrpSpPr/>
          <p:nvPr/>
        </p:nvGrpSpPr>
        <p:grpSpPr>
          <a:xfrm>
            <a:off x="3349603" y="2257271"/>
            <a:ext cx="1538611" cy="2722412"/>
            <a:chOff x="2853815" y="2100869"/>
            <a:chExt cx="1538611" cy="2552035"/>
          </a:xfrm>
        </p:grpSpPr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D3BD9E63-D690-4650-8F24-39B306356F1A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697156-C7FD-46C7-A458-288C5A521041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6573209-FBE7-4AD3-A348-CE27DF9D7701}"/>
              </a:ext>
            </a:extLst>
          </p:cNvPr>
          <p:cNvGrpSpPr/>
          <p:nvPr/>
        </p:nvGrpSpPr>
        <p:grpSpPr>
          <a:xfrm>
            <a:off x="5332025" y="2259461"/>
            <a:ext cx="1538611" cy="2720223"/>
            <a:chOff x="4696755" y="2102767"/>
            <a:chExt cx="1538611" cy="2516451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80FC113F-201D-41CF-8DFE-A597009C63CA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43F5B0-8F0A-4688-B043-BCA81942928E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3EEEB8-DFEA-4259-8585-7DAEBCAEBC10}"/>
              </a:ext>
            </a:extLst>
          </p:cNvPr>
          <p:cNvGrpSpPr/>
          <p:nvPr/>
        </p:nvGrpSpPr>
        <p:grpSpPr>
          <a:xfrm>
            <a:off x="7312859" y="2257271"/>
            <a:ext cx="1538611" cy="2722412"/>
            <a:chOff x="6539695" y="2100869"/>
            <a:chExt cx="1538611" cy="2552035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61097D32-0A3B-4553-A9A6-9B0A7899494E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E1E7AF-EA9F-4090-8C5E-63BBB019B59D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21F62392-B2FF-4535-BF6E-BFE639F1CE64}"/>
              </a:ext>
            </a:extLst>
          </p:cNvPr>
          <p:cNvGrpSpPr/>
          <p:nvPr/>
        </p:nvGrpSpPr>
        <p:grpSpPr>
          <a:xfrm>
            <a:off x="9295711" y="2257271"/>
            <a:ext cx="1538611" cy="2722412"/>
            <a:chOff x="6539695" y="2100869"/>
            <a:chExt cx="1538611" cy="2552035"/>
          </a:xfrm>
        </p:grpSpPr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46C47528-D9FD-40AA-A3A4-F64AB0F8CE46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B6F197-3FEA-4AE2-8094-1BA7C5D5A9DD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48">
            <a:extLst>
              <a:ext uri="{FF2B5EF4-FFF2-40B4-BE49-F238E27FC236}">
                <a16:creationId xmlns:a16="http://schemas.microsoft.com/office/drawing/2014/main" id="{BCE76211-448A-4240-B942-2F84D9C69F98}"/>
              </a:ext>
            </a:extLst>
          </p:cNvPr>
          <p:cNvGrpSpPr/>
          <p:nvPr/>
        </p:nvGrpSpPr>
        <p:grpSpPr>
          <a:xfrm>
            <a:off x="1095894" y="1772623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19" name="막힌 원호 49">
              <a:extLst>
                <a:ext uri="{FF2B5EF4-FFF2-40B4-BE49-F238E27FC236}">
                  <a16:creationId xmlns:a16="http://schemas.microsoft.com/office/drawing/2014/main" id="{AD5F1C59-AE1A-4910-9E0E-94F337772E32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50">
              <a:extLst>
                <a:ext uri="{FF2B5EF4-FFF2-40B4-BE49-F238E27FC236}">
                  <a16:creationId xmlns:a16="http://schemas.microsoft.com/office/drawing/2014/main" id="{D13D1BD2-2E88-495B-9E66-68C5EE1F5E69}"/>
                </a:ext>
              </a:extLst>
            </p:cNvPr>
            <p:cNvSpPr/>
            <p:nvPr/>
          </p:nvSpPr>
          <p:spPr>
            <a:xfrm>
              <a:off x="1018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직사각형 51">
              <a:extLst>
                <a:ext uri="{FF2B5EF4-FFF2-40B4-BE49-F238E27FC236}">
                  <a16:creationId xmlns:a16="http://schemas.microsoft.com/office/drawing/2014/main" id="{3A828E54-12FE-42AB-8092-93F2F90D41A2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그룹 64">
            <a:extLst>
              <a:ext uri="{FF2B5EF4-FFF2-40B4-BE49-F238E27FC236}">
                <a16:creationId xmlns:a16="http://schemas.microsoft.com/office/drawing/2014/main" id="{D87735CC-D2BE-4A2B-9C70-DF7300C64268}"/>
              </a:ext>
            </a:extLst>
          </p:cNvPr>
          <p:cNvGrpSpPr/>
          <p:nvPr/>
        </p:nvGrpSpPr>
        <p:grpSpPr>
          <a:xfrm rot="10800000" flipH="1">
            <a:off x="3074908" y="2778252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23" name="막힌 원호 65">
              <a:extLst>
                <a:ext uri="{FF2B5EF4-FFF2-40B4-BE49-F238E27FC236}">
                  <a16:creationId xmlns:a16="http://schemas.microsoft.com/office/drawing/2014/main" id="{AF3A319F-C2B1-49B3-8130-9D0893510E5F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67">
              <a:extLst>
                <a:ext uri="{FF2B5EF4-FFF2-40B4-BE49-F238E27FC236}">
                  <a16:creationId xmlns:a16="http://schemas.microsoft.com/office/drawing/2014/main" id="{CE0569C2-F178-421B-B2EC-EA21813762B0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그룹 68">
            <a:extLst>
              <a:ext uri="{FF2B5EF4-FFF2-40B4-BE49-F238E27FC236}">
                <a16:creationId xmlns:a16="http://schemas.microsoft.com/office/drawing/2014/main" id="{33D942AF-39B8-4E4C-852E-850079291E31}"/>
              </a:ext>
            </a:extLst>
          </p:cNvPr>
          <p:cNvGrpSpPr/>
          <p:nvPr/>
        </p:nvGrpSpPr>
        <p:grpSpPr>
          <a:xfrm>
            <a:off x="5057329" y="1772623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26" name="막힌 원호 69">
              <a:extLst>
                <a:ext uri="{FF2B5EF4-FFF2-40B4-BE49-F238E27FC236}">
                  <a16:creationId xmlns:a16="http://schemas.microsoft.com/office/drawing/2014/main" id="{E5AFB72D-6BCC-4216-9478-610093AF2985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71">
              <a:extLst>
                <a:ext uri="{FF2B5EF4-FFF2-40B4-BE49-F238E27FC236}">
                  <a16:creationId xmlns:a16="http://schemas.microsoft.com/office/drawing/2014/main" id="{2E8ABF40-B994-4EB8-83F8-6834ECAF441D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8" name="그룹 72">
            <a:extLst>
              <a:ext uri="{FF2B5EF4-FFF2-40B4-BE49-F238E27FC236}">
                <a16:creationId xmlns:a16="http://schemas.microsoft.com/office/drawing/2014/main" id="{92ADD896-0AE0-4ED8-ADA8-4CCDE68AEAB9}"/>
              </a:ext>
            </a:extLst>
          </p:cNvPr>
          <p:cNvGrpSpPr/>
          <p:nvPr/>
        </p:nvGrpSpPr>
        <p:grpSpPr>
          <a:xfrm rot="10800000" flipH="1">
            <a:off x="7038163" y="2778251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29" name="막힌 원호 73">
              <a:extLst>
                <a:ext uri="{FF2B5EF4-FFF2-40B4-BE49-F238E27FC236}">
                  <a16:creationId xmlns:a16="http://schemas.microsoft.com/office/drawing/2014/main" id="{91F5E03D-9A45-47B6-BF50-A739B17BA32C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74">
              <a:extLst>
                <a:ext uri="{FF2B5EF4-FFF2-40B4-BE49-F238E27FC236}">
                  <a16:creationId xmlns:a16="http://schemas.microsoft.com/office/drawing/2014/main" id="{BE7738F8-5305-477F-AED6-F5D37FB1C97E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1" name="그룹 75">
            <a:extLst>
              <a:ext uri="{FF2B5EF4-FFF2-40B4-BE49-F238E27FC236}">
                <a16:creationId xmlns:a16="http://schemas.microsoft.com/office/drawing/2014/main" id="{3B7E6A75-A860-47A7-A529-2C28283556AE}"/>
              </a:ext>
            </a:extLst>
          </p:cNvPr>
          <p:cNvGrpSpPr/>
          <p:nvPr/>
        </p:nvGrpSpPr>
        <p:grpSpPr>
          <a:xfrm>
            <a:off x="9021015" y="1764690"/>
            <a:ext cx="2088000" cy="2163061"/>
            <a:chOff x="10186395" y="2180322"/>
            <a:chExt cx="2088000" cy="2163061"/>
          </a:xfrm>
          <a:solidFill>
            <a:schemeClr val="accent6"/>
          </a:solidFill>
        </p:grpSpPr>
        <p:sp>
          <p:nvSpPr>
            <p:cNvPr id="32" name="막힌 원호 76">
              <a:extLst>
                <a:ext uri="{FF2B5EF4-FFF2-40B4-BE49-F238E27FC236}">
                  <a16:creationId xmlns:a16="http://schemas.microsoft.com/office/drawing/2014/main" id="{F36EF451-F5DA-428E-8BE0-4230B6D05E38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77">
              <a:extLst>
                <a:ext uri="{FF2B5EF4-FFF2-40B4-BE49-F238E27FC236}">
                  <a16:creationId xmlns:a16="http://schemas.microsoft.com/office/drawing/2014/main" id="{7FD2B3C8-1915-4269-B196-7899EFF3A913}"/>
                </a:ext>
              </a:extLst>
            </p:cNvPr>
            <p:cNvSpPr/>
            <p:nvPr/>
          </p:nvSpPr>
          <p:spPr>
            <a:xfrm>
              <a:off x="1216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1A099F17-59F9-4D65-B0DF-A7DF33FF1B37}"/>
              </a:ext>
            </a:extLst>
          </p:cNvPr>
          <p:cNvSpPr/>
          <p:nvPr/>
        </p:nvSpPr>
        <p:spPr>
          <a:xfrm>
            <a:off x="3947179" y="5136367"/>
            <a:ext cx="343456" cy="25185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A62AA650-A71B-4144-A729-05F4E8890A32}"/>
              </a:ext>
            </a:extLst>
          </p:cNvPr>
          <p:cNvSpPr/>
          <p:nvPr/>
        </p:nvSpPr>
        <p:spPr>
          <a:xfrm>
            <a:off x="9878727" y="5076007"/>
            <a:ext cx="372576" cy="3725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CC559841-9546-48EB-AD53-7BCF47312180}"/>
              </a:ext>
            </a:extLst>
          </p:cNvPr>
          <p:cNvSpPr/>
          <p:nvPr/>
        </p:nvSpPr>
        <p:spPr>
          <a:xfrm>
            <a:off x="5922716" y="5125095"/>
            <a:ext cx="357229" cy="2744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846FD1F6-3DD8-49A8-84CC-1B9BB38AEB65}"/>
              </a:ext>
            </a:extLst>
          </p:cNvPr>
          <p:cNvSpPr/>
          <p:nvPr/>
        </p:nvSpPr>
        <p:spPr>
          <a:xfrm>
            <a:off x="7900568" y="5105581"/>
            <a:ext cx="363190" cy="3134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95B89EFB-BE60-4CEC-87BB-3C5A1B60DFE6}"/>
              </a:ext>
            </a:extLst>
          </p:cNvPr>
          <p:cNvSpPr/>
          <p:nvPr/>
        </p:nvSpPr>
        <p:spPr>
          <a:xfrm>
            <a:off x="1955380" y="5116415"/>
            <a:ext cx="369028" cy="29176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564D5E-16FC-4E16-B668-C83C232AD57C}"/>
              </a:ext>
            </a:extLst>
          </p:cNvPr>
          <p:cNvSpPr/>
          <p:nvPr/>
        </p:nvSpPr>
        <p:spPr>
          <a:xfrm>
            <a:off x="0" y="3905250"/>
            <a:ext cx="12192000" cy="108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35" name="Up Arrow 4">
            <a:extLst>
              <a:ext uri="{FF2B5EF4-FFF2-40B4-BE49-F238E27FC236}">
                <a16:creationId xmlns:a16="http://schemas.microsoft.com/office/drawing/2014/main" id="{0B4A6D71-BD8E-4065-91F0-5EA881FF651C}"/>
              </a:ext>
            </a:extLst>
          </p:cNvPr>
          <p:cNvSpPr/>
          <p:nvPr/>
        </p:nvSpPr>
        <p:spPr>
          <a:xfrm>
            <a:off x="6273150" y="1771663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Up Arrow 7">
            <a:extLst>
              <a:ext uri="{FF2B5EF4-FFF2-40B4-BE49-F238E27FC236}">
                <a16:creationId xmlns:a16="http://schemas.microsoft.com/office/drawing/2014/main" id="{053762FE-F5A0-4F08-B785-4DBBED774C42}"/>
              </a:ext>
            </a:extLst>
          </p:cNvPr>
          <p:cNvSpPr/>
          <p:nvPr/>
        </p:nvSpPr>
        <p:spPr>
          <a:xfrm rot="10800000">
            <a:off x="4408182" y="4022973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07B162-AD81-4C20-9B2C-0AF0AE431B18}"/>
              </a:ext>
            </a:extLst>
          </p:cNvPr>
          <p:cNvSpPr txBox="1"/>
          <p:nvPr/>
        </p:nvSpPr>
        <p:spPr>
          <a:xfrm>
            <a:off x="4291208" y="32065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892A5D-AC54-4102-A138-11528A8116B5}"/>
              </a:ext>
            </a:extLst>
          </p:cNvPr>
          <p:cNvSpPr txBox="1"/>
          <p:nvPr/>
        </p:nvSpPr>
        <p:spPr>
          <a:xfrm>
            <a:off x="6156176" y="42146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3091E9-13CB-48BB-992B-65F5114F4AB5}"/>
              </a:ext>
            </a:extLst>
          </p:cNvPr>
          <p:cNvSpPr txBox="1"/>
          <p:nvPr/>
        </p:nvSpPr>
        <p:spPr>
          <a:xfrm>
            <a:off x="6273151" y="5280045"/>
            <a:ext cx="548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4F2D52-F8C1-4757-96D1-4A4547A0DD53}"/>
              </a:ext>
            </a:extLst>
          </p:cNvPr>
          <p:cNvSpPr txBox="1"/>
          <p:nvPr/>
        </p:nvSpPr>
        <p:spPr>
          <a:xfrm>
            <a:off x="6273151" y="4737835"/>
            <a:ext cx="548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208B60-2A0F-471F-8F83-660F0445BAAA}"/>
              </a:ext>
            </a:extLst>
          </p:cNvPr>
          <p:cNvSpPr txBox="1"/>
          <p:nvPr/>
        </p:nvSpPr>
        <p:spPr>
          <a:xfrm>
            <a:off x="438151" y="1653651"/>
            <a:ext cx="548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2C5614-50A6-4F6D-825E-ADB06B6E2D12}"/>
              </a:ext>
            </a:extLst>
          </p:cNvPr>
          <p:cNvSpPr txBox="1"/>
          <p:nvPr/>
        </p:nvSpPr>
        <p:spPr>
          <a:xfrm>
            <a:off x="438151" y="2683283"/>
            <a:ext cx="548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2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55DBB8-84F5-4EFC-9645-8EA4209C660B}"/>
              </a:ext>
            </a:extLst>
          </p:cNvPr>
          <p:cNvSpPr/>
          <p:nvPr/>
        </p:nvSpPr>
        <p:spPr>
          <a:xfrm>
            <a:off x="500682" y="4019550"/>
            <a:ext cx="8700467" cy="2514599"/>
          </a:xfrm>
          <a:prstGeom prst="roundRect">
            <a:avLst>
              <a:gd name="adj" fmla="val 561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4E4AE-C7FB-4440-BCDB-B1F41EEE36BE}"/>
              </a:ext>
            </a:extLst>
          </p:cNvPr>
          <p:cNvSpPr txBox="1"/>
          <p:nvPr/>
        </p:nvSpPr>
        <p:spPr>
          <a:xfrm>
            <a:off x="4943475" y="4217989"/>
            <a:ext cx="39897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73A82-3241-4846-B470-66DCC27A054B}"/>
              </a:ext>
            </a:extLst>
          </p:cNvPr>
          <p:cNvSpPr txBox="1"/>
          <p:nvPr/>
        </p:nvSpPr>
        <p:spPr>
          <a:xfrm>
            <a:off x="4791075" y="4796924"/>
            <a:ext cx="4142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8F1EB-08C4-4A09-9B8F-5AD360D849C7}"/>
              </a:ext>
            </a:extLst>
          </p:cNvPr>
          <p:cNvSpPr txBox="1"/>
          <p:nvPr/>
        </p:nvSpPr>
        <p:spPr>
          <a:xfrm>
            <a:off x="500682" y="4796924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F5C874-FDAD-4309-8FD9-24DF65EC367C}"/>
              </a:ext>
            </a:extLst>
          </p:cNvPr>
          <p:cNvGrpSpPr/>
          <p:nvPr/>
        </p:nvGrpSpPr>
        <p:grpSpPr>
          <a:xfrm>
            <a:off x="7057783" y="2008864"/>
            <a:ext cx="3781207" cy="3891698"/>
            <a:chOff x="2881974" y="2106409"/>
            <a:chExt cx="3382255" cy="34810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CAC554-D2DF-439E-AC28-928EC5B15CA5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5B5788-7582-4C91-B83A-E7663A0692B4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54291D-030C-4259-88C7-5C60A96FA127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EA7EDD-01DF-4BFD-A19E-129A45DAADC0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0C4DF3-AA8D-4BC3-9469-74A2578F6AD5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551210-5BB2-4152-8565-75282B39376E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766905-B29D-4A26-8F2A-155C6D188746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321061-0AC1-4C16-898B-FA6003550497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E335D5-EC7F-4DEF-AC6B-1FF0EE4DFEEF}"/>
                </a:ext>
              </a:extLst>
            </p:cNvPr>
            <p:cNvSpPr/>
            <p:nvPr/>
          </p:nvSpPr>
          <p:spPr>
            <a:xfrm>
              <a:off x="4309281" y="2106409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E8DB8C-6B31-4B2A-AE39-88A9B274632F}"/>
                </a:ext>
              </a:extLst>
            </p:cNvPr>
            <p:cNvSpPr/>
            <p:nvPr/>
          </p:nvSpPr>
          <p:spPr>
            <a:xfrm>
              <a:off x="2943252" y="3482037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147478-BDE9-4A9F-98B4-FF509D5F12A0}"/>
                </a:ext>
              </a:extLst>
            </p:cNvPr>
            <p:cNvSpPr/>
            <p:nvPr/>
          </p:nvSpPr>
          <p:spPr>
            <a:xfrm>
              <a:off x="5680729" y="3476028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503A40-CF41-49CE-83F0-B7D644513EF3}"/>
                </a:ext>
              </a:extLst>
            </p:cNvPr>
            <p:cNvSpPr/>
            <p:nvPr/>
          </p:nvSpPr>
          <p:spPr>
            <a:xfrm>
              <a:off x="4319627" y="4844180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2053D0-732B-4B3D-81A2-F14F6521E31A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D9FB73-22D1-4652-BF84-EBB87AE13002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17CE4B-7889-4DAA-A9DF-93520B31A394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21059-18C6-4BEA-96B2-FD898DE231BA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035EC4-706A-4EEB-9F48-AE58901F7EA6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0D5B61-E560-49A7-B166-886C4CC8FA39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DCBD5F-E49E-40F1-AEA4-5255D5DFC485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A58619-86B2-4F6C-9A75-D29085A39A80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B34FCE-C31C-4C83-961C-05CBB72D46AE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9ECA9F-EC21-45E8-B854-8ED2E4334AFF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1B27DE-C721-4DFC-8C49-CD1120985BC2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997A1A-A743-4275-B91A-0BC35C7BC79A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30">
            <a:extLst>
              <a:ext uri="{FF2B5EF4-FFF2-40B4-BE49-F238E27FC236}">
                <a16:creationId xmlns:a16="http://schemas.microsoft.com/office/drawing/2014/main" id="{7DCBC2E4-BE1E-46EE-8054-0ECB6FEC8BEA}"/>
              </a:ext>
            </a:extLst>
          </p:cNvPr>
          <p:cNvSpPr/>
          <p:nvPr/>
        </p:nvSpPr>
        <p:spPr>
          <a:xfrm flipH="1">
            <a:off x="9328986" y="377497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7CA8C5E6-1D9D-4EF2-807D-E424C9BF1017}"/>
              </a:ext>
            </a:extLst>
          </p:cNvPr>
          <p:cNvSpPr/>
          <p:nvPr/>
        </p:nvSpPr>
        <p:spPr>
          <a:xfrm>
            <a:off x="8225718" y="3776056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C6C0DE28-CAF0-4EFD-A031-F767EEAAF891}"/>
              </a:ext>
            </a:extLst>
          </p:cNvPr>
          <p:cNvSpPr/>
          <p:nvPr/>
        </p:nvSpPr>
        <p:spPr>
          <a:xfrm>
            <a:off x="8774218" y="317557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8963BD39-E104-45EA-ACFA-F291ECF983F3}"/>
              </a:ext>
            </a:extLst>
          </p:cNvPr>
          <p:cNvSpPr/>
          <p:nvPr/>
        </p:nvSpPr>
        <p:spPr>
          <a:xfrm>
            <a:off x="8746390" y="428998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90AF939C-AD7E-4E5C-92A2-D2C7F5783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631324"/>
              </p:ext>
            </p:extLst>
          </p:nvPr>
        </p:nvGraphicFramePr>
        <p:xfrm>
          <a:off x="931986" y="1802423"/>
          <a:ext cx="10322170" cy="42649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64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351">
                <a:tc>
                  <a:txBody>
                    <a:bodyPr/>
                    <a:lstStyle/>
                    <a:p>
                      <a:pPr algn="ctr"/>
                      <a:r>
                        <a:rPr lang="en-JM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A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B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C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D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2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2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625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C23861-E4DE-40B7-8EB4-7F30C2B5DAD3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C10F4-8074-4F20-BD03-27DC381EF69C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3B431-C6CA-4F13-BCA1-37F5A54149E0}"/>
              </a:ext>
            </a:extLst>
          </p:cNvPr>
          <p:cNvSpPr txBox="1"/>
          <p:nvPr/>
        </p:nvSpPr>
        <p:spPr>
          <a:xfrm>
            <a:off x="5586827" y="4674834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AC710-2AA7-44D2-8221-0F3C3E4E0DF8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ADF3EA-7B96-4FAC-8CAA-BD125312FFD7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6FDB21-E676-45E8-927F-A42770955F92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8EE87DA-6604-4ECA-8335-946D5F5271D2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FD8EB2-C3C7-4D03-AA5A-55C1DC6E637F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42EAFA-793E-4B97-9CFE-FD164762DDA7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900B20-9D51-40B0-B681-0BE80CA4DF9C}"/>
              </a:ext>
            </a:extLst>
          </p:cNvPr>
          <p:cNvGrpSpPr/>
          <p:nvPr/>
        </p:nvGrpSpPr>
        <p:grpSpPr>
          <a:xfrm>
            <a:off x="3930162" y="5252132"/>
            <a:ext cx="4331676" cy="1107996"/>
            <a:chOff x="3017861" y="4283314"/>
            <a:chExt cx="234807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9D1446-A4A0-4CE0-B257-6BF831554A9D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81575-B9F9-4F63-BCEE-117D7D909394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3E5400F-8947-44CC-9E42-87A0A3B7DBF4}"/>
              </a:ext>
            </a:extLst>
          </p:cNvPr>
          <p:cNvSpPr txBox="1"/>
          <p:nvPr/>
        </p:nvSpPr>
        <p:spPr>
          <a:xfrm>
            <a:off x="5556434" y="3399213"/>
            <a:ext cx="1044903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E80D75-1C3A-40F6-B874-0F8D568BAB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90D358-0D2D-42F9-8955-9C28FAEA31A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5348A00-D623-4DAD-963F-E34131B5390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A03A1C-F5D4-45D5-AFB6-D311223AAF2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F9E0163-6CE0-4B78-8850-C0F40B8BDFEA}"/>
              </a:ext>
            </a:extLst>
          </p:cNvPr>
          <p:cNvCxnSpPr>
            <a:stCxn id="12" idx="1"/>
            <a:endCxn id="10" idx="6"/>
          </p:cNvCxnSpPr>
          <p:nvPr/>
        </p:nvCxnSpPr>
        <p:spPr>
          <a:xfrm flipH="1">
            <a:off x="2972223" y="3182096"/>
            <a:ext cx="1651622" cy="67420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074847-82BA-4A82-A76E-743C6B49F845}"/>
              </a:ext>
            </a:extLst>
          </p:cNvPr>
          <p:cNvCxnSpPr>
            <a:stCxn id="14" idx="1"/>
            <a:endCxn id="10" idx="6"/>
          </p:cNvCxnSpPr>
          <p:nvPr/>
        </p:nvCxnSpPr>
        <p:spPr>
          <a:xfrm flipH="1" flipV="1">
            <a:off x="2972223" y="3856298"/>
            <a:ext cx="1651622" cy="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062956-0A5A-417F-B8AE-82286E2010F4}"/>
              </a:ext>
            </a:extLst>
          </p:cNvPr>
          <p:cNvCxnSpPr>
            <a:stCxn id="13" idx="1"/>
            <a:endCxn id="10" idx="6"/>
          </p:cNvCxnSpPr>
          <p:nvPr/>
        </p:nvCxnSpPr>
        <p:spPr>
          <a:xfrm flipH="1" flipV="1">
            <a:off x="2972223" y="3856298"/>
            <a:ext cx="1651622" cy="674205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C67EA7-E8FC-4ABC-BD45-B2C473F535B4}"/>
              </a:ext>
            </a:extLst>
          </p:cNvPr>
          <p:cNvCxnSpPr>
            <a:cxnSpLocks/>
            <a:stCxn id="12" idx="3"/>
            <a:endCxn id="9" idx="2"/>
          </p:cNvCxnSpPr>
          <p:nvPr/>
        </p:nvCxnSpPr>
        <p:spPr>
          <a:xfrm>
            <a:off x="7584629" y="3182096"/>
            <a:ext cx="1651622" cy="674202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6CB0A6-DFC3-4235-B04E-8917728E59BB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466549" y="3850360"/>
            <a:ext cx="1769703" cy="5938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9C1A56-A44C-4696-B733-094F24FF605B}"/>
              </a:ext>
            </a:extLst>
          </p:cNvPr>
          <p:cNvCxnSpPr>
            <a:cxnSpLocks/>
            <a:stCxn id="13" idx="3"/>
            <a:endCxn id="9" idx="2"/>
          </p:cNvCxnSpPr>
          <p:nvPr/>
        </p:nvCxnSpPr>
        <p:spPr>
          <a:xfrm flipV="1">
            <a:off x="7584629" y="3856298"/>
            <a:ext cx="1651622" cy="674205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9322124-4795-47BC-8489-FE306ADE0A66}"/>
              </a:ext>
            </a:extLst>
          </p:cNvPr>
          <p:cNvSpPr/>
          <p:nvPr/>
        </p:nvSpPr>
        <p:spPr>
          <a:xfrm>
            <a:off x="9236251" y="324423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226E69-CC1C-4898-9D82-04627A8ABB5E}"/>
              </a:ext>
            </a:extLst>
          </p:cNvPr>
          <p:cNvSpPr/>
          <p:nvPr/>
        </p:nvSpPr>
        <p:spPr>
          <a:xfrm>
            <a:off x="1748087" y="324423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5A336505-F7FA-441D-A6C7-0D6ECBBE3BCC}"/>
              </a:ext>
            </a:extLst>
          </p:cNvPr>
          <p:cNvGrpSpPr/>
          <p:nvPr/>
        </p:nvGrpSpPr>
        <p:grpSpPr>
          <a:xfrm>
            <a:off x="4623845" y="3028207"/>
            <a:ext cx="2960784" cy="1656184"/>
            <a:chOff x="4618358" y="2132857"/>
            <a:chExt cx="2960784" cy="16561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BC4215-5A69-44CD-83D9-59043AB7B948}"/>
                </a:ext>
              </a:extLst>
            </p:cNvPr>
            <p:cNvSpPr txBox="1"/>
            <p:nvPr/>
          </p:nvSpPr>
          <p:spPr>
            <a:xfrm>
              <a:off x="4618358" y="2132857"/>
              <a:ext cx="2960784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D99C8C-6613-42C1-B588-F377C107616F}"/>
                </a:ext>
              </a:extLst>
            </p:cNvPr>
            <p:cNvSpPr txBox="1"/>
            <p:nvPr/>
          </p:nvSpPr>
          <p:spPr>
            <a:xfrm>
              <a:off x="4618358" y="3481264"/>
              <a:ext cx="2960784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A61608-5269-46D2-A91F-2A394D8EB80B}"/>
                </a:ext>
              </a:extLst>
            </p:cNvPr>
            <p:cNvSpPr txBox="1"/>
            <p:nvPr/>
          </p:nvSpPr>
          <p:spPr>
            <a:xfrm>
              <a:off x="4618358" y="2807061"/>
              <a:ext cx="2960784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DF775FE0-EC68-4BAB-9452-F9C4C9BCABED}"/>
              </a:ext>
            </a:extLst>
          </p:cNvPr>
          <p:cNvSpPr/>
          <p:nvPr/>
        </p:nvSpPr>
        <p:spPr>
          <a:xfrm>
            <a:off x="9656381" y="3664764"/>
            <a:ext cx="378320" cy="3783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B541FEF6-3FF1-4CE0-8EE9-78667F82221B}"/>
              </a:ext>
            </a:extLst>
          </p:cNvPr>
          <p:cNvSpPr/>
          <p:nvPr/>
        </p:nvSpPr>
        <p:spPr>
          <a:xfrm>
            <a:off x="2157299" y="3662504"/>
            <a:ext cx="405712" cy="41248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CE3768-5FAA-471F-B3FA-8CFF1FCB2004}"/>
              </a:ext>
            </a:extLst>
          </p:cNvPr>
          <p:cNvGrpSpPr/>
          <p:nvPr/>
        </p:nvGrpSpPr>
        <p:grpSpPr>
          <a:xfrm>
            <a:off x="1068912" y="5736224"/>
            <a:ext cx="2671264" cy="579492"/>
            <a:chOff x="661588" y="5061430"/>
            <a:chExt cx="2671264" cy="579492"/>
          </a:xfrm>
        </p:grpSpPr>
        <p:sp>
          <p:nvSpPr>
            <p:cNvPr id="18" name="Chevron 43">
              <a:extLst>
                <a:ext uri="{FF2B5EF4-FFF2-40B4-BE49-F238E27FC236}">
                  <a16:creationId xmlns:a16="http://schemas.microsoft.com/office/drawing/2014/main" id="{277967E8-B4F8-4DFD-8C9A-DD25DE9F1E87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436DE2-0931-4786-8AB2-253665B91501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Chevron 45">
              <a:extLst>
                <a:ext uri="{FF2B5EF4-FFF2-40B4-BE49-F238E27FC236}">
                  <a16:creationId xmlns:a16="http://schemas.microsoft.com/office/drawing/2014/main" id="{DF02D532-ACDC-4083-BCEB-D5808EE9030B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E4605B-9A3E-47FD-85D7-A42A57A1EE57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92349F-071F-43CE-B711-65476B1B448A}"/>
              </a:ext>
            </a:extLst>
          </p:cNvPr>
          <p:cNvGrpSpPr/>
          <p:nvPr/>
        </p:nvGrpSpPr>
        <p:grpSpPr>
          <a:xfrm>
            <a:off x="8599228" y="2183532"/>
            <a:ext cx="2671264" cy="579492"/>
            <a:chOff x="661588" y="5061430"/>
            <a:chExt cx="2671264" cy="579492"/>
          </a:xfrm>
        </p:grpSpPr>
        <p:sp>
          <p:nvSpPr>
            <p:cNvPr id="23" name="Chevron 48">
              <a:extLst>
                <a:ext uri="{FF2B5EF4-FFF2-40B4-BE49-F238E27FC236}">
                  <a16:creationId xmlns:a16="http://schemas.microsoft.com/office/drawing/2014/main" id="{5678C26E-B43A-4B9E-B27A-ACA6FF34CC4E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167B52-48EB-4DE5-B0CD-801095E19435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Chevron 50">
              <a:extLst>
                <a:ext uri="{FF2B5EF4-FFF2-40B4-BE49-F238E27FC236}">
                  <a16:creationId xmlns:a16="http://schemas.microsoft.com/office/drawing/2014/main" id="{FDEF566C-2A30-4D5E-918F-7C55A2532C1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4F4C8E-CF2F-47D4-AEB4-88AD3A0C0E55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911C5-0382-4575-A7D6-EBE939E3BD07}"/>
              </a:ext>
            </a:extLst>
          </p:cNvPr>
          <p:cNvGrpSpPr/>
          <p:nvPr/>
        </p:nvGrpSpPr>
        <p:grpSpPr>
          <a:xfrm>
            <a:off x="1068912" y="5117362"/>
            <a:ext cx="2671264" cy="579492"/>
            <a:chOff x="661588" y="5061430"/>
            <a:chExt cx="2671264" cy="579492"/>
          </a:xfrm>
        </p:grpSpPr>
        <p:sp>
          <p:nvSpPr>
            <p:cNvPr id="28" name="Chevron 43">
              <a:extLst>
                <a:ext uri="{FF2B5EF4-FFF2-40B4-BE49-F238E27FC236}">
                  <a16:creationId xmlns:a16="http://schemas.microsoft.com/office/drawing/2014/main" id="{BB12A1BD-28F9-497A-A7DF-92369DAE8D8E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520613-E422-4294-A4CF-8FAF937A6D01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Chevron 45">
              <a:extLst>
                <a:ext uri="{FF2B5EF4-FFF2-40B4-BE49-F238E27FC236}">
                  <a16:creationId xmlns:a16="http://schemas.microsoft.com/office/drawing/2014/main" id="{8E5EDBCD-A1CD-43A7-BF1E-1A2053002A9B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BB4D58E-173A-407E-95EE-0ECB780DBA76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7ABDEA-09B8-4F89-8777-6C0249133AC6}"/>
              </a:ext>
            </a:extLst>
          </p:cNvPr>
          <p:cNvGrpSpPr/>
          <p:nvPr/>
        </p:nvGrpSpPr>
        <p:grpSpPr>
          <a:xfrm>
            <a:off x="8599228" y="1564670"/>
            <a:ext cx="2671264" cy="579492"/>
            <a:chOff x="661588" y="5061430"/>
            <a:chExt cx="2671264" cy="579492"/>
          </a:xfrm>
        </p:grpSpPr>
        <p:sp>
          <p:nvSpPr>
            <p:cNvPr id="33" name="Chevron 48">
              <a:extLst>
                <a:ext uri="{FF2B5EF4-FFF2-40B4-BE49-F238E27FC236}">
                  <a16:creationId xmlns:a16="http://schemas.microsoft.com/office/drawing/2014/main" id="{6E910A8D-6269-4E8D-A05E-8CA464B7837A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CC2004-E919-4EDF-B8BC-6F994EE65333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Chevron 50">
              <a:extLst>
                <a:ext uri="{FF2B5EF4-FFF2-40B4-BE49-F238E27FC236}">
                  <a16:creationId xmlns:a16="http://schemas.microsoft.com/office/drawing/2014/main" id="{A0029F8A-5428-49B5-A6E0-3BC848D14241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56BB7E-9158-4851-AF3B-5FE10EEF486D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6">
            <a:extLst>
              <a:ext uri="{FF2B5EF4-FFF2-40B4-BE49-F238E27FC236}">
                <a16:creationId xmlns:a16="http://schemas.microsoft.com/office/drawing/2014/main" id="{48360CF4-2509-4A40-A949-B84DE8A764CC}"/>
              </a:ext>
            </a:extLst>
          </p:cNvPr>
          <p:cNvGrpSpPr/>
          <p:nvPr/>
        </p:nvGrpSpPr>
        <p:grpSpPr>
          <a:xfrm>
            <a:off x="997630" y="1564670"/>
            <a:ext cx="3306014" cy="1056546"/>
            <a:chOff x="467543" y="1720822"/>
            <a:chExt cx="2360724" cy="105654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7360385-7DCD-426B-B884-C2DE6996C59B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B6CAB79-A926-4ECF-8A7E-67C7E501F975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그룹 25">
            <a:extLst>
              <a:ext uri="{FF2B5EF4-FFF2-40B4-BE49-F238E27FC236}">
                <a16:creationId xmlns:a16="http://schemas.microsoft.com/office/drawing/2014/main" id="{B344B159-E58E-4CBF-9B62-214C8EA8E2FF}"/>
              </a:ext>
            </a:extLst>
          </p:cNvPr>
          <p:cNvGrpSpPr/>
          <p:nvPr/>
        </p:nvGrpSpPr>
        <p:grpSpPr>
          <a:xfrm>
            <a:off x="7971184" y="5259170"/>
            <a:ext cx="3272830" cy="1056546"/>
            <a:chOff x="6444890" y="5066056"/>
            <a:chExt cx="2360723" cy="105654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BACADBC-C2E9-40D6-98A8-EA0BC6EF8692}"/>
                </a:ext>
              </a:extLst>
            </p:cNvPr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B9E87AF-D46C-49B4-B097-668683031173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7">
            <a:extLst>
              <a:ext uri="{FF2B5EF4-FFF2-40B4-BE49-F238E27FC236}">
                <a16:creationId xmlns:a16="http://schemas.microsoft.com/office/drawing/2014/main" id="{456B75C7-0AC6-4F51-9894-34CC540BB3BA}"/>
              </a:ext>
            </a:extLst>
          </p:cNvPr>
          <p:cNvGrpSpPr/>
          <p:nvPr/>
        </p:nvGrpSpPr>
        <p:grpSpPr>
          <a:xfrm>
            <a:off x="2182499" y="3111230"/>
            <a:ext cx="7783307" cy="1938916"/>
            <a:chOff x="2182498" y="3023435"/>
            <a:chExt cx="7783307" cy="1938916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A980E21D-DA60-486B-8008-A4487E8597AF}"/>
                </a:ext>
              </a:extLst>
            </p:cNvPr>
            <p:cNvSpPr/>
            <p:nvPr/>
          </p:nvSpPr>
          <p:spPr>
            <a:xfrm rot="8100000">
              <a:off x="218249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7BB3D9E6-E139-4042-9B16-A42665DFDD96}"/>
                </a:ext>
              </a:extLst>
            </p:cNvPr>
            <p:cNvSpPr/>
            <p:nvPr/>
          </p:nvSpPr>
          <p:spPr>
            <a:xfrm rot="18900000">
              <a:off x="3590686" y="3065530"/>
              <a:ext cx="1896821" cy="1896821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B60E9A65-7D46-44D2-B506-B3E3CD51AC78}"/>
                </a:ext>
              </a:extLst>
            </p:cNvPr>
            <p:cNvSpPr/>
            <p:nvPr/>
          </p:nvSpPr>
          <p:spPr>
            <a:xfrm rot="8100000">
              <a:off x="525260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080D7887-F579-47EA-8D8A-DB6A3BBA83C9}"/>
                </a:ext>
              </a:extLst>
            </p:cNvPr>
            <p:cNvSpPr/>
            <p:nvPr/>
          </p:nvSpPr>
          <p:spPr>
            <a:xfrm rot="18900000">
              <a:off x="6660796" y="3065530"/>
              <a:ext cx="1896821" cy="1896821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D3E9B314-84B6-43E0-BA69-3A1419EF5428}"/>
                </a:ext>
              </a:extLst>
            </p:cNvPr>
            <p:cNvSpPr/>
            <p:nvPr/>
          </p:nvSpPr>
          <p:spPr>
            <a:xfrm rot="8100000">
              <a:off x="832271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914A83-3B63-48B7-9826-2BF2A3128CD9}"/>
              </a:ext>
            </a:extLst>
          </p:cNvPr>
          <p:cNvGrpSpPr/>
          <p:nvPr/>
        </p:nvGrpSpPr>
        <p:grpSpPr>
          <a:xfrm>
            <a:off x="8998191" y="5182395"/>
            <a:ext cx="2482180" cy="929238"/>
            <a:chOff x="4945814" y="4621200"/>
            <a:chExt cx="1801954" cy="7812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425871-5163-4943-9160-715B3B55AA03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107A5A-0441-44B1-9219-6BA5F1ED0E66}"/>
                </a:ext>
              </a:extLst>
            </p:cNvPr>
            <p:cNvSpPr txBox="1"/>
            <p:nvPr/>
          </p:nvSpPr>
          <p:spPr>
            <a:xfrm>
              <a:off x="4961343" y="4859061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C61944-2EE0-4DF3-A25F-EC8F8CC65254}"/>
              </a:ext>
            </a:extLst>
          </p:cNvPr>
          <p:cNvGrpSpPr/>
          <p:nvPr/>
        </p:nvGrpSpPr>
        <p:grpSpPr>
          <a:xfrm>
            <a:off x="4791884" y="5182395"/>
            <a:ext cx="2601950" cy="929240"/>
            <a:chOff x="2612859" y="4623869"/>
            <a:chExt cx="1795548" cy="7812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DAF56B-D847-40A4-9513-BAAE3B8C0A7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B6FCDC-BE74-408E-BC57-368F5622B6BC}"/>
                </a:ext>
              </a:extLst>
            </p:cNvPr>
            <p:cNvSpPr txBox="1"/>
            <p:nvPr/>
          </p:nvSpPr>
          <p:spPr>
            <a:xfrm>
              <a:off x="2621982" y="4861731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C168E1-1DB6-43EE-92A2-0CBCF8F93705}"/>
              </a:ext>
            </a:extLst>
          </p:cNvPr>
          <p:cNvGrpSpPr/>
          <p:nvPr/>
        </p:nvGrpSpPr>
        <p:grpSpPr>
          <a:xfrm>
            <a:off x="7428077" y="1778271"/>
            <a:ext cx="2509913" cy="923330"/>
            <a:chOff x="4945814" y="4621200"/>
            <a:chExt cx="1786425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D1427E-D006-45DD-BFFD-989EF6DA8D0A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DDC920-D3C6-41B1-B0FB-3370EDF9582D}"/>
                </a:ext>
              </a:extLst>
            </p:cNvPr>
            <p:cNvSpPr txBox="1"/>
            <p:nvPr/>
          </p:nvSpPr>
          <p:spPr>
            <a:xfrm>
              <a:off x="4945814" y="4898199"/>
              <a:ext cx="178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CCEDC5-C632-484B-9B15-68972999D4EE}"/>
              </a:ext>
            </a:extLst>
          </p:cNvPr>
          <p:cNvGrpSpPr/>
          <p:nvPr/>
        </p:nvGrpSpPr>
        <p:grpSpPr>
          <a:xfrm>
            <a:off x="2178158" y="1794190"/>
            <a:ext cx="2509913" cy="907412"/>
            <a:chOff x="2612859" y="4623869"/>
            <a:chExt cx="1786425" cy="9074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D27056-9A21-47E2-B9AF-15015CF99263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BEA18A-F068-4BA9-85B7-9BD8FF357DBB}"/>
                </a:ext>
              </a:extLst>
            </p:cNvPr>
            <p:cNvSpPr txBox="1"/>
            <p:nvPr/>
          </p:nvSpPr>
          <p:spPr>
            <a:xfrm>
              <a:off x="2612859" y="4884950"/>
              <a:ext cx="178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24B182-0CEC-4078-A7CA-C3DCC65648BB}"/>
              </a:ext>
            </a:extLst>
          </p:cNvPr>
          <p:cNvGrpSpPr/>
          <p:nvPr/>
        </p:nvGrpSpPr>
        <p:grpSpPr>
          <a:xfrm>
            <a:off x="548928" y="5182389"/>
            <a:ext cx="2598841" cy="929237"/>
            <a:chOff x="2612859" y="4623869"/>
            <a:chExt cx="1793402" cy="7812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834BE3-DB4E-45E9-B239-171977094EF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DC98D8-FFE8-4B1A-AF9E-056FBA8EE5FF}"/>
                </a:ext>
              </a:extLst>
            </p:cNvPr>
            <p:cNvSpPr txBox="1"/>
            <p:nvPr/>
          </p:nvSpPr>
          <p:spPr>
            <a:xfrm>
              <a:off x="2619836" y="4861730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B4441E1-072B-477B-9090-56B4005695E8}"/>
              </a:ext>
            </a:extLst>
          </p:cNvPr>
          <p:cNvSpPr txBox="1"/>
          <p:nvPr/>
        </p:nvSpPr>
        <p:spPr>
          <a:xfrm>
            <a:off x="4102914" y="3533268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CE8D63-A931-4719-A68B-AC4A6A4A9BD3}"/>
              </a:ext>
            </a:extLst>
          </p:cNvPr>
          <p:cNvSpPr txBox="1"/>
          <p:nvPr/>
        </p:nvSpPr>
        <p:spPr>
          <a:xfrm>
            <a:off x="7176307" y="3533268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BC843EF-3199-43C0-9031-B3F9C1D764E6}"/>
              </a:ext>
            </a:extLst>
          </p:cNvPr>
          <p:cNvSpPr/>
          <p:nvPr/>
        </p:nvSpPr>
        <p:spPr>
          <a:xfrm>
            <a:off x="2761005" y="3764568"/>
            <a:ext cx="486072" cy="35621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rapezoid 22">
            <a:extLst>
              <a:ext uri="{FF2B5EF4-FFF2-40B4-BE49-F238E27FC236}">
                <a16:creationId xmlns:a16="http://schemas.microsoft.com/office/drawing/2014/main" id="{EE786501-03E4-4794-A1E4-6F2658F3A000}"/>
              </a:ext>
            </a:extLst>
          </p:cNvPr>
          <p:cNvSpPr>
            <a:spLocks noChangeAspect="1"/>
          </p:cNvSpPr>
          <p:nvPr/>
        </p:nvSpPr>
        <p:spPr>
          <a:xfrm>
            <a:off x="8864272" y="3834045"/>
            <a:ext cx="559978" cy="28487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Freeform 53">
            <a:extLst>
              <a:ext uri="{FF2B5EF4-FFF2-40B4-BE49-F238E27FC236}">
                <a16:creationId xmlns:a16="http://schemas.microsoft.com/office/drawing/2014/main" id="{251DD61A-778D-4B29-BC77-6F2F8C79AA27}"/>
              </a:ext>
            </a:extLst>
          </p:cNvPr>
          <p:cNvSpPr/>
          <p:nvPr/>
        </p:nvSpPr>
        <p:spPr>
          <a:xfrm>
            <a:off x="5867913" y="3792808"/>
            <a:ext cx="429344" cy="44019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62F2EF-D867-4246-9109-76BAFC61887A}"/>
              </a:ext>
            </a:extLst>
          </p:cNvPr>
          <p:cNvSpPr txBox="1"/>
          <p:nvPr/>
        </p:nvSpPr>
        <p:spPr>
          <a:xfrm>
            <a:off x="7477857" y="415951"/>
            <a:ext cx="4064123" cy="72128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Real Estate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35E71-A40A-432B-A974-EAAD6F033A9D}"/>
              </a:ext>
            </a:extLst>
          </p:cNvPr>
          <p:cNvSpPr txBox="1"/>
          <p:nvPr/>
        </p:nvSpPr>
        <p:spPr>
          <a:xfrm>
            <a:off x="7529685" y="1165097"/>
            <a:ext cx="39604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B31C18-D2DA-47E5-A19E-6EE434E4ED6C}"/>
              </a:ext>
            </a:extLst>
          </p:cNvPr>
          <p:cNvSpPr txBox="1"/>
          <p:nvPr/>
        </p:nvSpPr>
        <p:spPr>
          <a:xfrm>
            <a:off x="701849" y="687447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252FE-6D12-45BB-9FE3-8269F990ADF5}"/>
              </a:ext>
            </a:extLst>
          </p:cNvPr>
          <p:cNvSpPr txBox="1"/>
          <p:nvPr/>
        </p:nvSpPr>
        <p:spPr>
          <a:xfrm>
            <a:off x="701849" y="1385854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327F3-00F7-4F4C-A1C7-7937BD4E09B5}"/>
              </a:ext>
            </a:extLst>
          </p:cNvPr>
          <p:cNvSpPr txBox="1"/>
          <p:nvPr/>
        </p:nvSpPr>
        <p:spPr>
          <a:xfrm>
            <a:off x="701849" y="2084261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3E285-38F1-48F4-9446-5A7CC1ABDA47}"/>
              </a:ext>
            </a:extLst>
          </p:cNvPr>
          <p:cNvSpPr txBox="1"/>
          <p:nvPr/>
        </p:nvSpPr>
        <p:spPr>
          <a:xfrm>
            <a:off x="701849" y="2782669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3D5A5-37FE-4747-BBB1-CDEF912E6F78}"/>
              </a:ext>
            </a:extLst>
          </p:cNvPr>
          <p:cNvSpPr txBox="1"/>
          <p:nvPr/>
        </p:nvSpPr>
        <p:spPr>
          <a:xfrm>
            <a:off x="701850" y="4089251"/>
            <a:ext cx="3397290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F020D4-CA81-47F4-80DA-6848C9D21CFE}"/>
              </a:ext>
            </a:extLst>
          </p:cNvPr>
          <p:cNvSpPr txBox="1"/>
          <p:nvPr/>
        </p:nvSpPr>
        <p:spPr>
          <a:xfrm>
            <a:off x="6096000" y="668984"/>
            <a:ext cx="518763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7ECAD7-3BC5-40A2-9FE4-CC46F10EA2CB}"/>
              </a:ext>
            </a:extLst>
          </p:cNvPr>
          <p:cNvGrpSpPr/>
          <p:nvPr/>
        </p:nvGrpSpPr>
        <p:grpSpPr>
          <a:xfrm>
            <a:off x="656029" y="3262364"/>
            <a:ext cx="4726013" cy="1154163"/>
            <a:chOff x="5692278" y="3070393"/>
            <a:chExt cx="4726013" cy="11541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F5E84B-FA3E-46E5-BDB8-EBC40DC5D4B9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9438C0-EE4E-4B2D-8C01-2CAC1F4368A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DD2E0A-3F23-4BAC-83D1-4DCB63DFC03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EAA7AF-66D3-46F8-900B-450219EB0D3A}"/>
              </a:ext>
            </a:extLst>
          </p:cNvPr>
          <p:cNvGrpSpPr/>
          <p:nvPr/>
        </p:nvGrpSpPr>
        <p:grpSpPr>
          <a:xfrm>
            <a:off x="6460215" y="3262364"/>
            <a:ext cx="4726013" cy="1154163"/>
            <a:chOff x="5692278" y="3070393"/>
            <a:chExt cx="4726013" cy="11541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28A24C-EFB0-40AF-BF4B-3839F2177E48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D703F2-DEEE-4355-806E-DC3861A14E5A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1C96F9-3180-4340-9EA2-A16F067E0683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7E9D30-DC33-4BC4-A5E4-96A21756FC70}"/>
              </a:ext>
            </a:extLst>
          </p:cNvPr>
          <p:cNvGrpSpPr/>
          <p:nvPr/>
        </p:nvGrpSpPr>
        <p:grpSpPr>
          <a:xfrm>
            <a:off x="658301" y="4902372"/>
            <a:ext cx="4726013" cy="1154163"/>
            <a:chOff x="5692278" y="3070393"/>
            <a:chExt cx="4726013" cy="11541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A34976-E960-40DC-BEE7-CFA79F6A0F8C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6BB8B2-7253-47A0-8E39-89EE185DD87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D2EF7D-DEB1-4B75-82F1-87571069FD72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7D1267-B4CE-4DE7-A605-AA64F9C2BE69}"/>
              </a:ext>
            </a:extLst>
          </p:cNvPr>
          <p:cNvGrpSpPr/>
          <p:nvPr/>
        </p:nvGrpSpPr>
        <p:grpSpPr>
          <a:xfrm>
            <a:off x="6462487" y="4902372"/>
            <a:ext cx="4726013" cy="1154163"/>
            <a:chOff x="5692278" y="3070393"/>
            <a:chExt cx="4726013" cy="11541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CACEA9-A434-43C0-AD28-88BD76DCE5C6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2EA59-39FA-486D-983D-151A91648E61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AF8F33-1F3A-4FE3-97FE-1199B7EBABE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6AECB3-85AF-4BA7-9D96-E685D28FECF9}"/>
              </a:ext>
            </a:extLst>
          </p:cNvPr>
          <p:cNvSpPr/>
          <p:nvPr/>
        </p:nvSpPr>
        <p:spPr>
          <a:xfrm>
            <a:off x="3396202" y="3856404"/>
            <a:ext cx="914400" cy="914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7562BD-450F-41B2-96AF-10C6BE3FED88}"/>
              </a:ext>
            </a:extLst>
          </p:cNvPr>
          <p:cNvSpPr/>
          <p:nvPr/>
        </p:nvSpPr>
        <p:spPr>
          <a:xfrm>
            <a:off x="5764502" y="2862589"/>
            <a:ext cx="914400" cy="914400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7309CF-32DE-4D57-9E4F-F1106DFB3CB4}"/>
              </a:ext>
            </a:extLst>
          </p:cNvPr>
          <p:cNvSpPr/>
          <p:nvPr/>
        </p:nvSpPr>
        <p:spPr>
          <a:xfrm>
            <a:off x="8132801" y="1939101"/>
            <a:ext cx="914400" cy="914400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Elbow Connector 7">
            <a:extLst>
              <a:ext uri="{FF2B5EF4-FFF2-40B4-BE49-F238E27FC236}">
                <a16:creationId xmlns:a16="http://schemas.microsoft.com/office/drawing/2014/main" id="{1FC5DFEE-25FC-482D-ABDD-2DF40F6C0A13}"/>
              </a:ext>
            </a:extLst>
          </p:cNvPr>
          <p:cNvCxnSpPr>
            <a:cxnSpLocks/>
          </p:cNvCxnSpPr>
          <p:nvPr/>
        </p:nvCxnSpPr>
        <p:spPr>
          <a:xfrm flipV="1">
            <a:off x="4310599" y="3803520"/>
            <a:ext cx="1911100" cy="504000"/>
          </a:xfrm>
          <a:prstGeom prst="bentConnector2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10">
            <a:extLst>
              <a:ext uri="{FF2B5EF4-FFF2-40B4-BE49-F238E27FC236}">
                <a16:creationId xmlns:a16="http://schemas.microsoft.com/office/drawing/2014/main" id="{038CDC69-DCBD-4125-BF08-106C0BE66A66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6678903" y="2879877"/>
            <a:ext cx="1911099" cy="504000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3">
            <a:extLst>
              <a:ext uri="{FF2B5EF4-FFF2-40B4-BE49-F238E27FC236}">
                <a16:creationId xmlns:a16="http://schemas.microsoft.com/office/drawing/2014/main" id="{305BFBEA-45C7-4363-8862-9BEED00FC5E7}"/>
              </a:ext>
            </a:extLst>
          </p:cNvPr>
          <p:cNvCxnSpPr>
            <a:stCxn id="5" idx="6"/>
          </p:cNvCxnSpPr>
          <p:nvPr/>
        </p:nvCxnSpPr>
        <p:spPr>
          <a:xfrm flipV="1">
            <a:off x="9047203" y="871237"/>
            <a:ext cx="2236765" cy="1525064"/>
          </a:xfrm>
          <a:prstGeom prst="bentConnector3">
            <a:avLst>
              <a:gd name="adj1" fmla="val 99375"/>
            </a:avLst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5111DC-D60F-4E3E-B6EA-F05D30A37028}"/>
              </a:ext>
            </a:extLst>
          </p:cNvPr>
          <p:cNvSpPr txBox="1"/>
          <p:nvPr/>
        </p:nvSpPr>
        <p:spPr>
          <a:xfrm>
            <a:off x="4432158" y="3929171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D418B-0588-439C-8712-88A9ACF8E160}"/>
              </a:ext>
            </a:extLst>
          </p:cNvPr>
          <p:cNvSpPr txBox="1"/>
          <p:nvPr/>
        </p:nvSpPr>
        <p:spPr>
          <a:xfrm>
            <a:off x="4309954" y="4366794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C736F-3753-4757-8BF7-5A080ED13E60}"/>
              </a:ext>
            </a:extLst>
          </p:cNvPr>
          <p:cNvSpPr txBox="1"/>
          <p:nvPr/>
        </p:nvSpPr>
        <p:spPr>
          <a:xfrm>
            <a:off x="6791234" y="2940747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4EEE89-8AA1-4F7E-AAFB-9560FEA2CF1B}"/>
              </a:ext>
            </a:extLst>
          </p:cNvPr>
          <p:cNvSpPr txBox="1"/>
          <p:nvPr/>
        </p:nvSpPr>
        <p:spPr>
          <a:xfrm>
            <a:off x="6696296" y="3401320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0E67B-D53A-40A3-8F05-FBA645FE4B64}"/>
              </a:ext>
            </a:extLst>
          </p:cNvPr>
          <p:cNvSpPr txBox="1"/>
          <p:nvPr/>
        </p:nvSpPr>
        <p:spPr>
          <a:xfrm>
            <a:off x="9223312" y="197382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37B40-737C-431A-BB7B-BBD8B4111453}"/>
              </a:ext>
            </a:extLst>
          </p:cNvPr>
          <p:cNvSpPr txBox="1"/>
          <p:nvPr/>
        </p:nvSpPr>
        <p:spPr>
          <a:xfrm>
            <a:off x="9082637" y="2435846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852F32-0AD7-4FFD-87F9-9A7E200E4D12}"/>
              </a:ext>
            </a:extLst>
          </p:cNvPr>
          <p:cNvSpPr txBox="1"/>
          <p:nvPr/>
        </p:nvSpPr>
        <p:spPr>
          <a:xfrm>
            <a:off x="935698" y="1948458"/>
            <a:ext cx="1947738" cy="27699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767AD-2F23-4C5C-96B8-9A826E59A7D9}"/>
              </a:ext>
            </a:extLst>
          </p:cNvPr>
          <p:cNvSpPr txBox="1"/>
          <p:nvPr/>
        </p:nvSpPr>
        <p:spPr>
          <a:xfrm>
            <a:off x="935698" y="2408582"/>
            <a:ext cx="38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CC353FB2-6A57-4528-95D7-6AD9E9400F25}"/>
              </a:ext>
            </a:extLst>
          </p:cNvPr>
          <p:cNvSpPr/>
          <p:nvPr/>
        </p:nvSpPr>
        <p:spPr>
          <a:xfrm>
            <a:off x="1028332" y="4832649"/>
            <a:ext cx="914400" cy="9144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8" name="Elbow Connector 7">
            <a:extLst>
              <a:ext uri="{FF2B5EF4-FFF2-40B4-BE49-F238E27FC236}">
                <a16:creationId xmlns:a16="http://schemas.microsoft.com/office/drawing/2014/main" id="{7558E99C-8D48-4BC3-8F7C-6A9CC45601CD}"/>
              </a:ext>
            </a:extLst>
          </p:cNvPr>
          <p:cNvCxnSpPr>
            <a:cxnSpLocks/>
          </p:cNvCxnSpPr>
          <p:nvPr/>
        </p:nvCxnSpPr>
        <p:spPr>
          <a:xfrm flipV="1">
            <a:off x="1951524" y="4788393"/>
            <a:ext cx="1911100" cy="504000"/>
          </a:xfrm>
          <a:prstGeom prst="bentConnector2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7E0B622-F85B-454E-862D-493D69191D28}"/>
              </a:ext>
            </a:extLst>
          </p:cNvPr>
          <p:cNvSpPr txBox="1"/>
          <p:nvPr/>
        </p:nvSpPr>
        <p:spPr>
          <a:xfrm>
            <a:off x="2064288" y="490541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BA0C6A-1A5E-496E-BC8F-3A7F51832590}"/>
              </a:ext>
            </a:extLst>
          </p:cNvPr>
          <p:cNvSpPr txBox="1"/>
          <p:nvPr/>
        </p:nvSpPr>
        <p:spPr>
          <a:xfrm>
            <a:off x="1923612" y="5332269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Donut 24">
            <a:extLst>
              <a:ext uri="{FF2B5EF4-FFF2-40B4-BE49-F238E27FC236}">
                <a16:creationId xmlns:a16="http://schemas.microsoft.com/office/drawing/2014/main" id="{EB579689-6C63-4AB7-BB0A-51FE320F5C2E}"/>
              </a:ext>
            </a:extLst>
          </p:cNvPr>
          <p:cNvSpPr/>
          <p:nvPr/>
        </p:nvSpPr>
        <p:spPr>
          <a:xfrm>
            <a:off x="8375123" y="2171892"/>
            <a:ext cx="448053" cy="4517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4A24C29D-68AA-4EC7-AE9C-F8DFB2639886}"/>
              </a:ext>
            </a:extLst>
          </p:cNvPr>
          <p:cNvSpPr/>
          <p:nvPr/>
        </p:nvSpPr>
        <p:spPr>
          <a:xfrm>
            <a:off x="5947351" y="3130587"/>
            <a:ext cx="550777" cy="35495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01EDD7C8-1A20-426C-AF05-14DB2291B509}"/>
              </a:ext>
            </a:extLst>
          </p:cNvPr>
          <p:cNvSpPr>
            <a:spLocks noChangeAspect="1"/>
          </p:cNvSpPr>
          <p:nvPr/>
        </p:nvSpPr>
        <p:spPr>
          <a:xfrm>
            <a:off x="3606716" y="4166332"/>
            <a:ext cx="509776" cy="25933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자유형 151">
            <a:extLst>
              <a:ext uri="{FF2B5EF4-FFF2-40B4-BE49-F238E27FC236}">
                <a16:creationId xmlns:a16="http://schemas.microsoft.com/office/drawing/2014/main" id="{A7AA54C1-DF4F-4D94-8792-7933400A5436}"/>
              </a:ext>
            </a:extLst>
          </p:cNvPr>
          <p:cNvSpPr/>
          <p:nvPr/>
        </p:nvSpPr>
        <p:spPr>
          <a:xfrm>
            <a:off x="1257519" y="5070261"/>
            <a:ext cx="418435" cy="43917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DCBF2D-8E31-4017-9397-A69441442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11856"/>
              </p:ext>
            </p:extLst>
          </p:nvPr>
        </p:nvGraphicFramePr>
        <p:xfrm>
          <a:off x="949404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F10998-994E-4629-9546-11E942870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725615"/>
              </p:ext>
            </p:extLst>
          </p:nvPr>
        </p:nvGraphicFramePr>
        <p:xfrm>
          <a:off x="3644740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A4EFC6-1C3C-4955-8C3D-FB9F08A54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69101"/>
              </p:ext>
            </p:extLst>
          </p:nvPr>
        </p:nvGraphicFramePr>
        <p:xfrm>
          <a:off x="6340076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$12.99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C7B9DA-577C-40BE-A079-02B5D35A4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7051"/>
              </p:ext>
            </p:extLst>
          </p:nvPr>
        </p:nvGraphicFramePr>
        <p:xfrm>
          <a:off x="9035411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$9.50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0A484E-39DC-4F97-A96F-E8B06BB3C054}"/>
              </a:ext>
            </a:extLst>
          </p:cNvPr>
          <p:cNvSpPr txBox="1"/>
          <p:nvPr/>
        </p:nvSpPr>
        <p:spPr>
          <a:xfrm>
            <a:off x="860865" y="1748320"/>
            <a:ext cx="1047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9E7EEA2-944B-4EEC-BFB8-C6F8C1D8A52B}"/>
              </a:ext>
            </a:extLst>
          </p:cNvPr>
          <p:cNvSpPr txBox="1"/>
          <p:nvPr/>
        </p:nvSpPr>
        <p:spPr>
          <a:xfrm>
            <a:off x="972283" y="1121090"/>
            <a:ext cx="3694968" cy="72071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Real Estate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7BC87A-8C20-4EE2-837D-E51AC04D7ED4}"/>
              </a:ext>
            </a:extLst>
          </p:cNvPr>
          <p:cNvSpPr txBox="1"/>
          <p:nvPr/>
        </p:nvSpPr>
        <p:spPr>
          <a:xfrm>
            <a:off x="1024110" y="1869947"/>
            <a:ext cx="36007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accent2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3FC562-4E8A-44A2-B951-A1438AD71DDA}"/>
              </a:ext>
            </a:extLst>
          </p:cNvPr>
          <p:cNvGrpSpPr/>
          <p:nvPr/>
        </p:nvGrpSpPr>
        <p:grpSpPr>
          <a:xfrm>
            <a:off x="8234583" y="1081210"/>
            <a:ext cx="3283552" cy="1573950"/>
            <a:chOff x="8234583" y="1119310"/>
            <a:chExt cx="3283552" cy="15739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FCE3AF-90BC-4834-9A48-ED5EEA207E6B}"/>
                </a:ext>
              </a:extLst>
            </p:cNvPr>
            <p:cNvSpPr txBox="1"/>
            <p:nvPr/>
          </p:nvSpPr>
          <p:spPr>
            <a:xfrm>
              <a:off x="8234583" y="111931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6E6336-10F9-4CA3-B91D-8ABF5A4FC4AD}"/>
                </a:ext>
              </a:extLst>
            </p:cNvPr>
            <p:cNvSpPr txBox="1"/>
            <p:nvPr/>
          </p:nvSpPr>
          <p:spPr>
            <a:xfrm>
              <a:off x="8234583" y="144047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A5A973-19AD-42E4-AAA3-DB9E891059C8}"/>
                </a:ext>
              </a:extLst>
            </p:cNvPr>
            <p:cNvSpPr txBox="1"/>
            <p:nvPr/>
          </p:nvSpPr>
          <p:spPr>
            <a:xfrm>
              <a:off x="8234583" y="240395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D3E8C2-BEE6-4623-BB7F-78B471192292}"/>
                </a:ext>
              </a:extLst>
            </p:cNvPr>
            <p:cNvSpPr txBox="1"/>
            <p:nvPr/>
          </p:nvSpPr>
          <p:spPr>
            <a:xfrm>
              <a:off x="8234583" y="208279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A8BA63-0462-4162-9C80-C30BFF7803F7}"/>
                </a:ext>
              </a:extLst>
            </p:cNvPr>
            <p:cNvSpPr txBox="1"/>
            <p:nvPr/>
          </p:nvSpPr>
          <p:spPr>
            <a:xfrm>
              <a:off x="8234583" y="176163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</p:grpSp>
      <p:grpSp>
        <p:nvGrpSpPr>
          <p:cNvPr id="28" name="Group 18">
            <a:extLst>
              <a:ext uri="{FF2B5EF4-FFF2-40B4-BE49-F238E27FC236}">
                <a16:creationId xmlns:a16="http://schemas.microsoft.com/office/drawing/2014/main" id="{D790F347-0E6D-42C9-A7A2-7D96F99D478F}"/>
              </a:ext>
            </a:extLst>
          </p:cNvPr>
          <p:cNvGrpSpPr/>
          <p:nvPr/>
        </p:nvGrpSpPr>
        <p:grpSpPr>
          <a:xfrm>
            <a:off x="1024110" y="4143683"/>
            <a:ext cx="3605211" cy="1745035"/>
            <a:chOff x="4822352" y="1916832"/>
            <a:chExt cx="3422056" cy="1745035"/>
          </a:xfrm>
        </p:grpSpPr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id="{BAA98B53-FE9F-420D-94B9-17CF4FC1691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9344B4-9CF8-4D32-AF1B-41A18883254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A93CBD2-45C7-4524-95ED-0368F5D1C6B3}"/>
              </a:ext>
            </a:extLst>
          </p:cNvPr>
          <p:cNvSpPr txBox="1">
            <a:spLocks/>
          </p:cNvSpPr>
          <p:nvPr/>
        </p:nvSpPr>
        <p:spPr>
          <a:xfrm>
            <a:off x="7912924" y="5454203"/>
            <a:ext cx="3605211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Portfolio 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9E206-EA45-426D-B8D5-5CFC6E770D8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900423-4E49-4A9B-B1CA-B1AD5046B75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BBFB03-9DA5-4763-882B-B657E873FB42}"/>
              </a:ext>
            </a:extLst>
          </p:cNvPr>
          <p:cNvGrpSpPr/>
          <p:nvPr/>
        </p:nvGrpSpPr>
        <p:grpSpPr>
          <a:xfrm>
            <a:off x="6829343" y="1760117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394168-307B-46EA-9D30-E9D8B5CF9AD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F122A3-3209-4AA3-AC71-5AA9C350396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1D8467-D09D-41D1-BC41-4C4241A40524}"/>
              </a:ext>
            </a:extLst>
          </p:cNvPr>
          <p:cNvGrpSpPr/>
          <p:nvPr/>
        </p:nvGrpSpPr>
        <p:grpSpPr>
          <a:xfrm>
            <a:off x="7643644" y="2707209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F12F6E-5630-4A30-8AAF-024337D3F5B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931FFB-6C1C-449B-A345-49B55F503C9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AF7751-F353-47CF-BF7C-A8B1DC1C76F0}"/>
              </a:ext>
            </a:extLst>
          </p:cNvPr>
          <p:cNvGrpSpPr/>
          <p:nvPr/>
        </p:nvGrpSpPr>
        <p:grpSpPr>
          <a:xfrm>
            <a:off x="7701762" y="4360491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B6E186-F71A-4C84-9140-54A33E46A21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A9B104-02C9-461E-AA9A-9710F89C69C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85374D-EC11-4E01-9363-CD5D55258CE5}"/>
              </a:ext>
            </a:extLst>
          </p:cNvPr>
          <p:cNvGrpSpPr/>
          <p:nvPr/>
        </p:nvGrpSpPr>
        <p:grpSpPr>
          <a:xfrm>
            <a:off x="852854" y="2707209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CEF8D3-D4F1-4B11-9F0A-26C88F81409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782BA6-0607-4387-8309-DC934843B83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E457CD-55EA-4D0C-9C1C-CB7BA7AD99CB}"/>
              </a:ext>
            </a:extLst>
          </p:cNvPr>
          <p:cNvGrpSpPr/>
          <p:nvPr/>
        </p:nvGrpSpPr>
        <p:grpSpPr>
          <a:xfrm>
            <a:off x="852854" y="4360491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250064-BDCB-45E5-94F4-0F32B68B099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374336-1CEF-49B8-81B8-05E10EF112F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2244BC-61C5-4DE3-9CD0-4C039F8EF418}"/>
              </a:ext>
            </a:extLst>
          </p:cNvPr>
          <p:cNvGrpSpPr/>
          <p:nvPr/>
        </p:nvGrpSpPr>
        <p:grpSpPr>
          <a:xfrm>
            <a:off x="1862163" y="5200864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DCD3F0-0B94-42E0-8F54-625E6970E45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E9C6C9-0D0D-4EED-8A0A-84B720D1B54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8E77E340-672F-4782-8F90-4503CF055663}"/>
              </a:ext>
            </a:extLst>
          </p:cNvPr>
          <p:cNvGrpSpPr/>
          <p:nvPr/>
        </p:nvGrpSpPr>
        <p:grpSpPr>
          <a:xfrm>
            <a:off x="4607268" y="2332616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3571486-100E-416F-B51B-B05B9953CF27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B02F33-34FC-4208-B326-F433CDAD333B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83F36F1-A24E-4FB9-92E0-9608FA1A73E1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6EDD49-A41F-4084-A94C-22298BE4EED2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D4BA41-1EF6-41CE-8C9E-3E523B5A1080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682F27-B00B-4D85-83B4-2962CD8D684E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6C7E815-CE7E-45BB-AB21-AD8143F7D011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9AD07C-C863-400E-891C-1CEE2D4A9684}"/>
              </a:ext>
            </a:extLst>
          </p:cNvPr>
          <p:cNvGrpSpPr/>
          <p:nvPr/>
        </p:nvGrpSpPr>
        <p:grpSpPr>
          <a:xfrm>
            <a:off x="5258132" y="3154783"/>
            <a:ext cx="1675736" cy="1502376"/>
            <a:chOff x="4794869" y="2803448"/>
            <a:chExt cx="2781228" cy="2493501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F38F05F-BF0A-4821-96B6-93AECC8B67EB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BC8447-F7ED-4B48-BD54-678F2B5A7CBD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D49D66-BA2D-4E7A-983D-8EBDF54A8B2B}"/>
              </a:ext>
            </a:extLst>
          </p:cNvPr>
          <p:cNvSpPr/>
          <p:nvPr/>
        </p:nvSpPr>
        <p:spPr>
          <a:xfrm>
            <a:off x="2645783" y="1876923"/>
            <a:ext cx="5338140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752A6D-1110-4186-A844-39290B765D1B}"/>
              </a:ext>
            </a:extLst>
          </p:cNvPr>
          <p:cNvSpPr/>
          <p:nvPr/>
        </p:nvSpPr>
        <p:spPr>
          <a:xfrm>
            <a:off x="2751904" y="1985949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5C8A31-963B-482E-8F92-A70248676958}"/>
              </a:ext>
            </a:extLst>
          </p:cNvPr>
          <p:cNvGrpSpPr/>
          <p:nvPr/>
        </p:nvGrpSpPr>
        <p:grpSpPr>
          <a:xfrm>
            <a:off x="3553179" y="1988606"/>
            <a:ext cx="4331217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CA21D8-E8CB-490D-A007-7D150C42648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8F23EA-AEB6-4BA6-8DBF-63150198E5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511A1F-A4EC-4A59-80D3-9D47A6DC1BDB}"/>
              </a:ext>
            </a:extLst>
          </p:cNvPr>
          <p:cNvSpPr txBox="1"/>
          <p:nvPr/>
        </p:nvSpPr>
        <p:spPr>
          <a:xfrm>
            <a:off x="2884552" y="2127894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6E360E-4ECC-43E2-AE8F-FA734AAEBF9E}"/>
              </a:ext>
            </a:extLst>
          </p:cNvPr>
          <p:cNvSpPr/>
          <p:nvPr/>
        </p:nvSpPr>
        <p:spPr>
          <a:xfrm>
            <a:off x="3742897" y="2953075"/>
            <a:ext cx="5338140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A4FBAB-59AA-4D13-A8C9-0D4632F16216}"/>
              </a:ext>
            </a:extLst>
          </p:cNvPr>
          <p:cNvSpPr/>
          <p:nvPr/>
        </p:nvSpPr>
        <p:spPr>
          <a:xfrm>
            <a:off x="3849017" y="3062102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24E79-1FF2-421E-9DE5-E075AD799A31}"/>
              </a:ext>
            </a:extLst>
          </p:cNvPr>
          <p:cNvGrpSpPr/>
          <p:nvPr/>
        </p:nvGrpSpPr>
        <p:grpSpPr>
          <a:xfrm>
            <a:off x="4647498" y="3064759"/>
            <a:ext cx="4331217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28A110-968D-41DD-ABA5-B9E5E10ED2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F1C45E-7049-49B3-AF9B-FDA90C05E62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3B6F3E9-410A-40DF-B545-92CD7147A5DF}"/>
              </a:ext>
            </a:extLst>
          </p:cNvPr>
          <p:cNvSpPr txBox="1"/>
          <p:nvPr/>
        </p:nvSpPr>
        <p:spPr>
          <a:xfrm>
            <a:off x="3981665" y="3204047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0F0EFB-F6C1-47B6-91BD-D8F39D3C9D78}"/>
              </a:ext>
            </a:extLst>
          </p:cNvPr>
          <p:cNvSpPr/>
          <p:nvPr/>
        </p:nvSpPr>
        <p:spPr>
          <a:xfrm>
            <a:off x="5928741" y="5105383"/>
            <a:ext cx="5326161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4D4CF0-8E0A-4B96-AC17-0F5F483A34DD}"/>
              </a:ext>
            </a:extLst>
          </p:cNvPr>
          <p:cNvSpPr/>
          <p:nvPr/>
        </p:nvSpPr>
        <p:spPr>
          <a:xfrm>
            <a:off x="6034861" y="5214409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049480-CC12-4EA2-B74E-FB8ACFA4B751}"/>
              </a:ext>
            </a:extLst>
          </p:cNvPr>
          <p:cNvGrpSpPr/>
          <p:nvPr/>
        </p:nvGrpSpPr>
        <p:grpSpPr>
          <a:xfrm>
            <a:off x="6836137" y="5217066"/>
            <a:ext cx="4331217" cy="678692"/>
            <a:chOff x="803640" y="3362835"/>
            <a:chExt cx="2059657" cy="678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147D3D-AD33-423E-AC0C-1A34E041E28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CAFA37-B6DD-4B45-ACA9-DFBC8A1A38E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F290D48-012C-40E6-B0EB-CD81AFC5CF7E}"/>
              </a:ext>
            </a:extLst>
          </p:cNvPr>
          <p:cNvSpPr txBox="1"/>
          <p:nvPr/>
        </p:nvSpPr>
        <p:spPr>
          <a:xfrm>
            <a:off x="6167509" y="5356354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BC6F19-FB4F-48A7-A6A0-CDADE566D459}"/>
              </a:ext>
            </a:extLst>
          </p:cNvPr>
          <p:cNvSpPr/>
          <p:nvPr/>
        </p:nvSpPr>
        <p:spPr>
          <a:xfrm>
            <a:off x="4840011" y="4029229"/>
            <a:ext cx="5326161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AA9A1-AE27-4AD9-BE12-373F6CE8C57C}"/>
              </a:ext>
            </a:extLst>
          </p:cNvPr>
          <p:cNvSpPr/>
          <p:nvPr/>
        </p:nvSpPr>
        <p:spPr>
          <a:xfrm>
            <a:off x="4946131" y="4138255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89C4B6-C8EB-4676-8227-4CD2F95E25A4}"/>
              </a:ext>
            </a:extLst>
          </p:cNvPr>
          <p:cNvGrpSpPr/>
          <p:nvPr/>
        </p:nvGrpSpPr>
        <p:grpSpPr>
          <a:xfrm>
            <a:off x="5741817" y="4140912"/>
            <a:ext cx="4331217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117996-ABB4-484E-A684-9EAF949FBF5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FE74C7-FD1A-4421-8E8B-9AC564D24C8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36C2157-0755-4453-A94D-9F8F4AAD34BE}"/>
              </a:ext>
            </a:extLst>
          </p:cNvPr>
          <p:cNvSpPr txBox="1"/>
          <p:nvPr/>
        </p:nvSpPr>
        <p:spPr>
          <a:xfrm>
            <a:off x="5078779" y="4280200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5595DD-6503-4D27-8987-FAC8BACDCB65}"/>
              </a:ext>
            </a:extLst>
          </p:cNvPr>
          <p:cNvCxnSpPr>
            <a:cxnSpLocks/>
          </p:cNvCxnSpPr>
          <p:nvPr/>
        </p:nvCxnSpPr>
        <p:spPr>
          <a:xfrm flipH="1" flipV="1">
            <a:off x="1219264" y="1915837"/>
            <a:ext cx="4906749" cy="4746598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841ADB0F-0D91-4338-87EB-EA6F02CA8945}"/>
              </a:ext>
            </a:extLst>
          </p:cNvPr>
          <p:cNvSpPr/>
          <p:nvPr/>
        </p:nvSpPr>
        <p:spPr>
          <a:xfrm rot="18900000">
            <a:off x="1020765" y="1725581"/>
            <a:ext cx="286380" cy="24687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9" name="Elbow Connector 50">
            <a:extLst>
              <a:ext uri="{FF2B5EF4-FFF2-40B4-BE49-F238E27FC236}">
                <a16:creationId xmlns:a16="http://schemas.microsoft.com/office/drawing/2014/main" id="{F8C80C85-7490-4A29-AEFD-0C68BCAF9EA9}"/>
              </a:ext>
            </a:extLst>
          </p:cNvPr>
          <p:cNvCxnSpPr>
            <a:stCxn id="33" idx="2"/>
            <a:endCxn id="32" idx="4"/>
          </p:cNvCxnSpPr>
          <p:nvPr/>
        </p:nvCxnSpPr>
        <p:spPr>
          <a:xfrm rot="10800000">
            <a:off x="1657000" y="2439537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id="{3A34AECB-E638-4113-9016-078AC4623172}"/>
              </a:ext>
            </a:extLst>
          </p:cNvPr>
          <p:cNvCxnSpPr>
            <a:stCxn id="34" idx="2"/>
            <a:endCxn id="33" idx="4"/>
          </p:cNvCxnSpPr>
          <p:nvPr/>
        </p:nvCxnSpPr>
        <p:spPr>
          <a:xfrm rot="10800000">
            <a:off x="2780076" y="3532104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2">
            <a:extLst>
              <a:ext uri="{FF2B5EF4-FFF2-40B4-BE49-F238E27FC236}">
                <a16:creationId xmlns:a16="http://schemas.microsoft.com/office/drawing/2014/main" id="{6326691A-BA4A-4184-85C3-89E58FB60C45}"/>
              </a:ext>
            </a:extLst>
          </p:cNvPr>
          <p:cNvCxnSpPr>
            <a:stCxn id="35" idx="2"/>
            <a:endCxn id="34" idx="4"/>
          </p:cNvCxnSpPr>
          <p:nvPr/>
        </p:nvCxnSpPr>
        <p:spPr>
          <a:xfrm rot="10800000">
            <a:off x="3903152" y="4624673"/>
            <a:ext cx="1011488" cy="98097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5150246-87A9-4347-BEA0-665069FAB8B2}"/>
              </a:ext>
            </a:extLst>
          </p:cNvPr>
          <p:cNvSpPr/>
          <p:nvPr/>
        </p:nvSpPr>
        <p:spPr>
          <a:xfrm>
            <a:off x="1545413" y="2216363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D23AF1-FEB7-4854-8F15-30F20E8954A7}"/>
              </a:ext>
            </a:extLst>
          </p:cNvPr>
          <p:cNvSpPr/>
          <p:nvPr/>
        </p:nvSpPr>
        <p:spPr>
          <a:xfrm>
            <a:off x="2668489" y="3308930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50BCAF-DD65-4E65-B9FE-879D640B335A}"/>
              </a:ext>
            </a:extLst>
          </p:cNvPr>
          <p:cNvSpPr/>
          <p:nvPr/>
        </p:nvSpPr>
        <p:spPr>
          <a:xfrm>
            <a:off x="3791565" y="4401497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271B722-1532-4677-9416-8AADE4E82871}"/>
              </a:ext>
            </a:extLst>
          </p:cNvPr>
          <p:cNvSpPr/>
          <p:nvPr/>
        </p:nvSpPr>
        <p:spPr>
          <a:xfrm>
            <a:off x="4914641" y="5494063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96CD698-AC63-4A78-BC03-90AB12BFC517}"/>
              </a:ext>
            </a:extLst>
          </p:cNvPr>
          <p:cNvSpPr/>
          <p:nvPr/>
        </p:nvSpPr>
        <p:spPr>
          <a:xfrm>
            <a:off x="1019049" y="3239840"/>
            <a:ext cx="667399" cy="6673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8FA4705-55D9-4A3F-85F1-77345C006438}"/>
              </a:ext>
            </a:extLst>
          </p:cNvPr>
          <p:cNvSpPr/>
          <p:nvPr/>
        </p:nvSpPr>
        <p:spPr>
          <a:xfrm>
            <a:off x="2120291" y="4337699"/>
            <a:ext cx="694095" cy="6673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63B80EA-5E7F-4C1C-839B-E730E5E36DD9}"/>
              </a:ext>
            </a:extLst>
          </p:cNvPr>
          <p:cNvSpPr/>
          <p:nvPr/>
        </p:nvSpPr>
        <p:spPr>
          <a:xfrm>
            <a:off x="3248228" y="5435558"/>
            <a:ext cx="694095" cy="6673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2EED8D2D-86E5-4793-B3C1-B29F8191E42B}"/>
              </a:ext>
            </a:extLst>
          </p:cNvPr>
          <p:cNvSpPr/>
          <p:nvPr/>
        </p:nvSpPr>
        <p:spPr>
          <a:xfrm>
            <a:off x="1195579" y="340821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46AA397C-DB87-42FC-B9C1-B67658ED6263}"/>
              </a:ext>
            </a:extLst>
          </p:cNvPr>
          <p:cNvSpPr/>
          <p:nvPr/>
        </p:nvSpPr>
        <p:spPr>
          <a:xfrm>
            <a:off x="2270984" y="455080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71A900B8-35A4-47EC-8744-FB8D00C6D0D4}"/>
              </a:ext>
            </a:extLst>
          </p:cNvPr>
          <p:cNvSpPr/>
          <p:nvPr/>
        </p:nvSpPr>
        <p:spPr>
          <a:xfrm>
            <a:off x="3404430" y="5575562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DC113ED-B867-47D0-9556-13B671C22E89}"/>
              </a:ext>
            </a:extLst>
          </p:cNvPr>
          <p:cNvGrpSpPr/>
          <p:nvPr/>
        </p:nvGrpSpPr>
        <p:grpSpPr>
          <a:xfrm>
            <a:off x="1356394" y="4887925"/>
            <a:ext cx="1291681" cy="722105"/>
            <a:chOff x="1326485" y="4687899"/>
            <a:chExt cx="1291681" cy="722105"/>
          </a:xfrm>
        </p:grpSpPr>
        <p:sp>
          <p:nvSpPr>
            <p:cNvPr id="3" name="Round Same Side Corner Rectangle 8">
              <a:extLst>
                <a:ext uri="{FF2B5EF4-FFF2-40B4-BE49-F238E27FC236}">
                  <a16:creationId xmlns:a16="http://schemas.microsoft.com/office/drawing/2014/main" id="{A67801D7-E448-4B57-BE6F-D9237F303D4A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02D3CC-B08E-4351-AE0D-EE0F2DCC7E34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2">
            <a:extLst>
              <a:ext uri="{FF2B5EF4-FFF2-40B4-BE49-F238E27FC236}">
                <a16:creationId xmlns:a16="http://schemas.microsoft.com/office/drawing/2014/main" id="{77055C1C-BE0A-4FF1-BF04-8065DBE57854}"/>
              </a:ext>
            </a:extLst>
          </p:cNvPr>
          <p:cNvGrpSpPr/>
          <p:nvPr/>
        </p:nvGrpSpPr>
        <p:grpSpPr>
          <a:xfrm>
            <a:off x="4056353" y="4878860"/>
            <a:ext cx="1336251" cy="740235"/>
            <a:chOff x="4063676" y="4678833"/>
            <a:chExt cx="1336251" cy="740235"/>
          </a:xfrm>
        </p:grpSpPr>
        <p:sp>
          <p:nvSpPr>
            <p:cNvPr id="6" name="Round Same Side Corner Rectangle 20">
              <a:extLst>
                <a:ext uri="{FF2B5EF4-FFF2-40B4-BE49-F238E27FC236}">
                  <a16:creationId xmlns:a16="http://schemas.microsoft.com/office/drawing/2014/main" id="{27F39578-C195-4638-8BC8-C6058239C0FD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83A00B-5B84-4E5C-AB7D-40C5137FE0D2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3DC206-1E52-4A53-921A-D93288CB0ECF}"/>
              </a:ext>
            </a:extLst>
          </p:cNvPr>
          <p:cNvGrpSpPr/>
          <p:nvPr/>
        </p:nvGrpSpPr>
        <p:grpSpPr>
          <a:xfrm>
            <a:off x="756203" y="5713904"/>
            <a:ext cx="2492060" cy="738664"/>
            <a:chOff x="2551705" y="4283314"/>
            <a:chExt cx="2357003" cy="738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366F3C-8670-4F34-8A14-916014A6A2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A73B43-0DA5-4B43-B631-6C4DDD560E2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8DDA9F-6C06-46E8-9187-A4463BC57804}"/>
              </a:ext>
            </a:extLst>
          </p:cNvPr>
          <p:cNvGrpSpPr/>
          <p:nvPr/>
        </p:nvGrpSpPr>
        <p:grpSpPr>
          <a:xfrm>
            <a:off x="3478447" y="5713904"/>
            <a:ext cx="2492060" cy="738664"/>
            <a:chOff x="2551705" y="4283314"/>
            <a:chExt cx="235700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CB3279-C40F-47DA-BA8E-3E0939F62BB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8BC2D9-7F87-496C-A2D4-4B5F963C65B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BF50A7-C559-4E99-B56E-CDCA81431444}"/>
              </a:ext>
            </a:extLst>
          </p:cNvPr>
          <p:cNvSpPr txBox="1"/>
          <p:nvPr/>
        </p:nvSpPr>
        <p:spPr>
          <a:xfrm>
            <a:off x="6312024" y="503679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0BA62B-E7BE-4C66-9AAE-E67B1CC9B8E0}"/>
              </a:ext>
            </a:extLst>
          </p:cNvPr>
          <p:cNvSpPr txBox="1"/>
          <p:nvPr/>
        </p:nvSpPr>
        <p:spPr>
          <a:xfrm>
            <a:off x="6423873" y="580623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60F95-B779-4201-A24D-C8E95EF56C8E}"/>
              </a:ext>
            </a:extLst>
          </p:cNvPr>
          <p:cNvSpPr txBox="1"/>
          <p:nvPr/>
        </p:nvSpPr>
        <p:spPr>
          <a:xfrm>
            <a:off x="7677511" y="488300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8D5EF7-0D1D-4DF5-A72A-9774CD7BD4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CD035F-7A7D-4CD5-B1E8-3966C2B72329}"/>
              </a:ext>
            </a:extLst>
          </p:cNvPr>
          <p:cNvGrpSpPr/>
          <p:nvPr/>
        </p:nvGrpSpPr>
        <p:grpSpPr>
          <a:xfrm>
            <a:off x="8581634" y="1677606"/>
            <a:ext cx="3505592" cy="1125885"/>
            <a:chOff x="4716017" y="2486040"/>
            <a:chExt cx="4176463" cy="1125885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77469F-625D-4792-8EED-BBEBA1712497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4E2186-9FBF-4940-8F98-AA6A9ACD2FB2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A3F5FD-409E-459F-9393-BEB1E83E8659}"/>
              </a:ext>
            </a:extLst>
          </p:cNvPr>
          <p:cNvGrpSpPr/>
          <p:nvPr/>
        </p:nvGrpSpPr>
        <p:grpSpPr>
          <a:xfrm>
            <a:off x="101316" y="1677606"/>
            <a:ext cx="3505592" cy="1125885"/>
            <a:chOff x="4716017" y="2486040"/>
            <a:chExt cx="4176463" cy="1125885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1C8BDC-C01A-4882-A985-28BF4BE665FE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6F6701-06F1-40DA-8409-5A4148DA6BF5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77D3A3-52EA-4AFE-A14C-B6255067F714}"/>
              </a:ext>
            </a:extLst>
          </p:cNvPr>
          <p:cNvGrpSpPr/>
          <p:nvPr/>
        </p:nvGrpSpPr>
        <p:grpSpPr>
          <a:xfrm>
            <a:off x="8676884" y="2899000"/>
            <a:ext cx="3214429" cy="1059999"/>
            <a:chOff x="8682297" y="2901051"/>
            <a:chExt cx="3214429" cy="1059999"/>
          </a:xfrm>
        </p:grpSpPr>
        <p:sp>
          <p:nvSpPr>
            <p:cNvPr id="26" name="Chevron 2">
              <a:extLst>
                <a:ext uri="{FF2B5EF4-FFF2-40B4-BE49-F238E27FC236}">
                  <a16:creationId xmlns:a16="http://schemas.microsoft.com/office/drawing/2014/main" id="{09E15CBA-5E27-4B25-B00A-EEEC9F1EEDE3}"/>
                </a:ext>
              </a:extLst>
            </p:cNvPr>
            <p:cNvSpPr/>
            <p:nvPr/>
          </p:nvSpPr>
          <p:spPr>
            <a:xfrm rot="5400000">
              <a:off x="8680094" y="2959602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Chevron 2">
              <a:extLst>
                <a:ext uri="{FF2B5EF4-FFF2-40B4-BE49-F238E27FC236}">
                  <a16:creationId xmlns:a16="http://schemas.microsoft.com/office/drawing/2014/main" id="{64FD5B67-6566-4F8B-A167-9BA62D3B8430}"/>
                </a:ext>
              </a:extLst>
            </p:cNvPr>
            <p:cNvSpPr/>
            <p:nvPr/>
          </p:nvSpPr>
          <p:spPr>
            <a:xfrm rot="5400000">
              <a:off x="8680094" y="3557936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356D21-CE8D-4611-8E0A-526D02E2000C}"/>
                </a:ext>
              </a:extLst>
            </p:cNvPr>
            <p:cNvSpPr txBox="1"/>
            <p:nvPr/>
          </p:nvSpPr>
          <p:spPr>
            <a:xfrm>
              <a:off x="9114343" y="2901051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546CEE-EAE7-43EE-AEAB-7287291AB15D}"/>
                </a:ext>
              </a:extLst>
            </p:cNvPr>
            <p:cNvSpPr txBox="1"/>
            <p:nvPr/>
          </p:nvSpPr>
          <p:spPr>
            <a:xfrm>
              <a:off x="9114343" y="3499385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04B189-0E82-41A5-99E7-6024929D0803}"/>
              </a:ext>
            </a:extLst>
          </p:cNvPr>
          <p:cNvGrpSpPr/>
          <p:nvPr/>
        </p:nvGrpSpPr>
        <p:grpSpPr>
          <a:xfrm flipH="1">
            <a:off x="297229" y="2899000"/>
            <a:ext cx="3214429" cy="1059999"/>
            <a:chOff x="8682297" y="2901051"/>
            <a:chExt cx="3214429" cy="1059999"/>
          </a:xfrm>
        </p:grpSpPr>
        <p:sp>
          <p:nvSpPr>
            <p:cNvPr id="32" name="Chevron 2">
              <a:extLst>
                <a:ext uri="{FF2B5EF4-FFF2-40B4-BE49-F238E27FC236}">
                  <a16:creationId xmlns:a16="http://schemas.microsoft.com/office/drawing/2014/main" id="{952B24A7-D936-4927-8F12-DCA26BD24FCA}"/>
                </a:ext>
              </a:extLst>
            </p:cNvPr>
            <p:cNvSpPr/>
            <p:nvPr/>
          </p:nvSpPr>
          <p:spPr>
            <a:xfrm rot="16200000" flipH="1">
              <a:off x="8680094" y="2959602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Chevron 2">
              <a:extLst>
                <a:ext uri="{FF2B5EF4-FFF2-40B4-BE49-F238E27FC236}">
                  <a16:creationId xmlns:a16="http://schemas.microsoft.com/office/drawing/2014/main" id="{EF04FC3F-2E40-4F25-9625-3857373D2E92}"/>
                </a:ext>
              </a:extLst>
            </p:cNvPr>
            <p:cNvSpPr/>
            <p:nvPr/>
          </p:nvSpPr>
          <p:spPr>
            <a:xfrm rot="16200000" flipH="1">
              <a:off x="8680094" y="3557936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FF7835-32DC-4535-BC09-7DE167B15FCE}"/>
                </a:ext>
              </a:extLst>
            </p:cNvPr>
            <p:cNvSpPr txBox="1"/>
            <p:nvPr/>
          </p:nvSpPr>
          <p:spPr>
            <a:xfrm>
              <a:off x="9114343" y="2901051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33FEA3F-F494-456B-91C0-C80BB4545E17}"/>
                </a:ext>
              </a:extLst>
            </p:cNvPr>
            <p:cNvSpPr txBox="1"/>
            <p:nvPr/>
          </p:nvSpPr>
          <p:spPr>
            <a:xfrm>
              <a:off x="9114343" y="3499385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DB84639-705F-4643-BD5D-F23C1ECEB62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956ACCF-AF73-4C9E-9C7F-8C72CD062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305732"/>
              </p:ext>
            </p:extLst>
          </p:nvPr>
        </p:nvGraphicFramePr>
        <p:xfrm>
          <a:off x="736572" y="1713495"/>
          <a:ext cx="260094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83F370A-AFA1-488F-924A-A36FDF14503F}"/>
              </a:ext>
            </a:extLst>
          </p:cNvPr>
          <p:cNvGrpSpPr/>
          <p:nvPr/>
        </p:nvGrpSpPr>
        <p:grpSpPr>
          <a:xfrm>
            <a:off x="1109485" y="4630599"/>
            <a:ext cx="1872208" cy="1455280"/>
            <a:chOff x="302738" y="4417056"/>
            <a:chExt cx="1949782" cy="14552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315D06-999E-4C29-BFC3-637EA1AA6C51}"/>
                </a:ext>
              </a:extLst>
            </p:cNvPr>
            <p:cNvSpPr txBox="1"/>
            <p:nvPr/>
          </p:nvSpPr>
          <p:spPr>
            <a:xfrm>
              <a:off x="302738" y="4417056"/>
              <a:ext cx="1949782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D6824A-89F3-4AEB-8948-8D591A0E8EF7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C8730E-168E-4D86-90E7-6450F250CE65}"/>
              </a:ext>
            </a:extLst>
          </p:cNvPr>
          <p:cNvCxnSpPr/>
          <p:nvPr/>
        </p:nvCxnSpPr>
        <p:spPr>
          <a:xfrm>
            <a:off x="1181493" y="3716986"/>
            <a:ext cx="172819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F06399-FF38-4BB2-9101-29A1016C1078}"/>
              </a:ext>
            </a:extLst>
          </p:cNvPr>
          <p:cNvSpPr txBox="1"/>
          <p:nvPr/>
        </p:nvSpPr>
        <p:spPr>
          <a:xfrm>
            <a:off x="1109485" y="3254312"/>
            <a:ext cx="187220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688F71-7C04-440E-9C56-6C41BD74DBCE}"/>
              </a:ext>
            </a:extLst>
          </p:cNvPr>
          <p:cNvGrpSpPr/>
          <p:nvPr/>
        </p:nvGrpSpPr>
        <p:grpSpPr>
          <a:xfrm>
            <a:off x="3806911" y="4630599"/>
            <a:ext cx="1872208" cy="1455280"/>
            <a:chOff x="302738" y="4417056"/>
            <a:chExt cx="1949782" cy="14552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4C3318-11E2-4D2A-AE9B-3B7D2CB88CA3}"/>
                </a:ext>
              </a:extLst>
            </p:cNvPr>
            <p:cNvSpPr txBox="1"/>
            <p:nvPr/>
          </p:nvSpPr>
          <p:spPr>
            <a:xfrm>
              <a:off x="302738" y="4417056"/>
              <a:ext cx="1949782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5C3654-DF14-4ECC-90D7-AFF52CF388E3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92E900-782A-4FB1-AF0E-D31B57E51D27}"/>
              </a:ext>
            </a:extLst>
          </p:cNvPr>
          <p:cNvCxnSpPr/>
          <p:nvPr/>
        </p:nvCxnSpPr>
        <p:spPr>
          <a:xfrm>
            <a:off x="3878919" y="3716986"/>
            <a:ext cx="172819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47092D-08B6-4DD1-919F-AA41188F7BA1}"/>
              </a:ext>
            </a:extLst>
          </p:cNvPr>
          <p:cNvSpPr txBox="1"/>
          <p:nvPr/>
        </p:nvSpPr>
        <p:spPr>
          <a:xfrm>
            <a:off x="3806911" y="3254312"/>
            <a:ext cx="187220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E5DD0C-E0C7-4643-A83E-9982328CA068}"/>
              </a:ext>
            </a:extLst>
          </p:cNvPr>
          <p:cNvGrpSpPr/>
          <p:nvPr/>
        </p:nvGrpSpPr>
        <p:grpSpPr>
          <a:xfrm>
            <a:off x="6504337" y="4630599"/>
            <a:ext cx="1872208" cy="1455280"/>
            <a:chOff x="302738" y="4417056"/>
            <a:chExt cx="1949782" cy="14552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072619-D64F-4417-9A60-D126AD3C80D1}"/>
                </a:ext>
              </a:extLst>
            </p:cNvPr>
            <p:cNvSpPr txBox="1"/>
            <p:nvPr/>
          </p:nvSpPr>
          <p:spPr>
            <a:xfrm>
              <a:off x="302738" y="4417056"/>
              <a:ext cx="1949782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70766D-71A8-4239-B832-B275F3D224BA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B9A82F-8C0F-4A2A-A61C-8822C282F643}"/>
              </a:ext>
            </a:extLst>
          </p:cNvPr>
          <p:cNvCxnSpPr/>
          <p:nvPr/>
        </p:nvCxnSpPr>
        <p:spPr>
          <a:xfrm>
            <a:off x="6576345" y="3716986"/>
            <a:ext cx="172819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2B8A21E-8944-4A33-94E3-B8523B983641}"/>
              </a:ext>
            </a:extLst>
          </p:cNvPr>
          <p:cNvSpPr txBox="1"/>
          <p:nvPr/>
        </p:nvSpPr>
        <p:spPr>
          <a:xfrm>
            <a:off x="6504337" y="3254312"/>
            <a:ext cx="187220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9" name="Chart 7">
            <a:extLst>
              <a:ext uri="{FF2B5EF4-FFF2-40B4-BE49-F238E27FC236}">
                <a16:creationId xmlns:a16="http://schemas.microsoft.com/office/drawing/2014/main" id="{0DB3984A-94FC-421F-942C-C4F67C446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639915"/>
              </p:ext>
            </p:extLst>
          </p:nvPr>
        </p:nvGraphicFramePr>
        <p:xfrm>
          <a:off x="3436848" y="1713495"/>
          <a:ext cx="260094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7">
            <a:extLst>
              <a:ext uri="{FF2B5EF4-FFF2-40B4-BE49-F238E27FC236}">
                <a16:creationId xmlns:a16="http://schemas.microsoft.com/office/drawing/2014/main" id="{22253D46-4D90-4312-A8D7-106769D35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747898"/>
              </p:ext>
            </p:extLst>
          </p:nvPr>
        </p:nvGraphicFramePr>
        <p:xfrm>
          <a:off x="6137122" y="1713495"/>
          <a:ext cx="260094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Group 126">
            <a:extLst>
              <a:ext uri="{FF2B5EF4-FFF2-40B4-BE49-F238E27FC236}">
                <a16:creationId xmlns:a16="http://schemas.microsoft.com/office/drawing/2014/main" id="{5C38D835-8908-4ACE-89B8-FA1D1CAD4D72}"/>
              </a:ext>
            </a:extLst>
          </p:cNvPr>
          <p:cNvGrpSpPr/>
          <p:nvPr/>
        </p:nvGrpSpPr>
        <p:grpSpPr>
          <a:xfrm>
            <a:off x="9201763" y="4658072"/>
            <a:ext cx="1872208" cy="1455280"/>
            <a:chOff x="302738" y="4417056"/>
            <a:chExt cx="1949782" cy="145528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C827FF-17AF-4E9F-9CFD-3B7B49BEF7C3}"/>
                </a:ext>
              </a:extLst>
            </p:cNvPr>
            <p:cNvSpPr txBox="1"/>
            <p:nvPr/>
          </p:nvSpPr>
          <p:spPr>
            <a:xfrm>
              <a:off x="302738" y="4417056"/>
              <a:ext cx="1949782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E9CD3C-8683-4A51-BA36-5F77C33C26EA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4" name="Straight Connector 129">
            <a:extLst>
              <a:ext uri="{FF2B5EF4-FFF2-40B4-BE49-F238E27FC236}">
                <a16:creationId xmlns:a16="http://schemas.microsoft.com/office/drawing/2014/main" id="{C3A20C34-678A-498C-8387-90F2CB89C3DC}"/>
              </a:ext>
            </a:extLst>
          </p:cNvPr>
          <p:cNvCxnSpPr/>
          <p:nvPr/>
        </p:nvCxnSpPr>
        <p:spPr>
          <a:xfrm>
            <a:off x="9273771" y="3716986"/>
            <a:ext cx="172819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97AAEB-32BC-455F-ADF1-43EF83923F4D}"/>
              </a:ext>
            </a:extLst>
          </p:cNvPr>
          <p:cNvSpPr txBox="1"/>
          <p:nvPr/>
        </p:nvSpPr>
        <p:spPr>
          <a:xfrm>
            <a:off x="9201763" y="3281786"/>
            <a:ext cx="187220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6" name="Chart 7">
            <a:extLst>
              <a:ext uri="{FF2B5EF4-FFF2-40B4-BE49-F238E27FC236}">
                <a16:creationId xmlns:a16="http://schemas.microsoft.com/office/drawing/2014/main" id="{EE36D683-B517-4020-96FE-4D96BFC47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576504"/>
              </p:ext>
            </p:extLst>
          </p:nvPr>
        </p:nvGraphicFramePr>
        <p:xfrm>
          <a:off x="8837396" y="1713495"/>
          <a:ext cx="260094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70214E67-343D-493C-AFF8-CDA4D56A82EC}"/>
              </a:ext>
            </a:extLst>
          </p:cNvPr>
          <p:cNvSpPr/>
          <p:nvPr/>
        </p:nvSpPr>
        <p:spPr>
          <a:xfrm flipH="1">
            <a:off x="1841202" y="41573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23F356E7-3F3B-494D-B7D6-EAA63F9C85AF}"/>
              </a:ext>
            </a:extLst>
          </p:cNvPr>
          <p:cNvSpPr/>
          <p:nvPr/>
        </p:nvSpPr>
        <p:spPr>
          <a:xfrm rot="18805991">
            <a:off x="7237346" y="4080628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84AE2865-5111-48C3-8570-4BFC470EDCE2}"/>
              </a:ext>
            </a:extLst>
          </p:cNvPr>
          <p:cNvSpPr/>
          <p:nvPr/>
        </p:nvSpPr>
        <p:spPr>
          <a:xfrm>
            <a:off x="4568120" y="414049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Block Arc 25">
            <a:extLst>
              <a:ext uri="{FF2B5EF4-FFF2-40B4-BE49-F238E27FC236}">
                <a16:creationId xmlns:a16="http://schemas.microsoft.com/office/drawing/2014/main" id="{22613623-DF0B-49EA-806C-6D8064272906}"/>
              </a:ext>
            </a:extLst>
          </p:cNvPr>
          <p:cNvSpPr>
            <a:spLocks noChangeAspect="1"/>
          </p:cNvSpPr>
          <p:nvPr/>
        </p:nvSpPr>
        <p:spPr>
          <a:xfrm>
            <a:off x="9995978" y="4058726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5470D5-F105-45D8-84CB-0880D87DDD3D}"/>
              </a:ext>
            </a:extLst>
          </p:cNvPr>
          <p:cNvGrpSpPr/>
          <p:nvPr/>
        </p:nvGrpSpPr>
        <p:grpSpPr>
          <a:xfrm>
            <a:off x="4270438" y="2434311"/>
            <a:ext cx="3651127" cy="2803182"/>
            <a:chOff x="2665858" y="2388470"/>
            <a:chExt cx="3465580" cy="2660727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73B1BD84-01FD-4361-8BA8-1015A97803A6}"/>
                </a:ext>
              </a:extLst>
            </p:cNvPr>
            <p:cNvSpPr/>
            <p:nvPr/>
          </p:nvSpPr>
          <p:spPr>
            <a:xfrm rot="19800000">
              <a:off x="2665858" y="2388470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97E2AED5-D40F-4E3D-AEF4-547286C7B6F3}"/>
                </a:ext>
              </a:extLst>
            </p:cNvPr>
            <p:cNvSpPr/>
            <p:nvPr/>
          </p:nvSpPr>
          <p:spPr>
            <a:xfrm rot="19800000">
              <a:off x="3569018" y="2630471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C8235845-E978-4E57-B4FF-C3025B5741BD}"/>
                </a:ext>
              </a:extLst>
            </p:cNvPr>
            <p:cNvSpPr/>
            <p:nvPr/>
          </p:nvSpPr>
          <p:spPr>
            <a:xfrm rot="19800000">
              <a:off x="4472178" y="2872472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B15E0BB9-E168-459B-A375-FEADFCC81A9A}"/>
                </a:ext>
              </a:extLst>
            </p:cNvPr>
            <p:cNvSpPr/>
            <p:nvPr/>
          </p:nvSpPr>
          <p:spPr>
            <a:xfrm rot="19800000">
              <a:off x="3306619" y="3546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4CB792F5-4AE5-4E8E-A6AF-63BC94DC96EB}"/>
                </a:ext>
              </a:extLst>
            </p:cNvPr>
            <p:cNvSpPr/>
            <p:nvPr/>
          </p:nvSpPr>
          <p:spPr>
            <a:xfrm rot="19800000">
              <a:off x="4209778" y="3788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3FDB5978-6189-4CB6-B445-A82394DCBD9C}"/>
                </a:ext>
              </a:extLst>
            </p:cNvPr>
            <p:cNvSpPr/>
            <p:nvPr/>
          </p:nvSpPr>
          <p:spPr>
            <a:xfrm rot="19800000">
              <a:off x="5112939" y="4030698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7D1729-D8A3-4F35-BF06-321CD53FC940}"/>
              </a:ext>
            </a:extLst>
          </p:cNvPr>
          <p:cNvGrpSpPr/>
          <p:nvPr/>
        </p:nvGrpSpPr>
        <p:grpSpPr>
          <a:xfrm>
            <a:off x="6096000" y="1663305"/>
            <a:ext cx="3173764" cy="923331"/>
            <a:chOff x="6210993" y="1433695"/>
            <a:chExt cx="2245430" cy="6568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5C4114-ED14-41A5-9A85-3D645A5BA66A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4247B8-4A42-4FB1-9844-56DD1E7238CA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15CE5-648F-41F8-827C-E504BDFCF7E6}"/>
              </a:ext>
            </a:extLst>
          </p:cNvPr>
          <p:cNvGrpSpPr/>
          <p:nvPr/>
        </p:nvGrpSpPr>
        <p:grpSpPr>
          <a:xfrm>
            <a:off x="7739348" y="3049265"/>
            <a:ext cx="3173764" cy="923331"/>
            <a:chOff x="6210993" y="1433695"/>
            <a:chExt cx="2245430" cy="6568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A7EC46-26F5-49FD-A49B-C349E0E53381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0DB6EA-A9D8-46D2-84E0-F85FC789356B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3686B3-21B3-4714-AEE6-027415E8F530}"/>
              </a:ext>
            </a:extLst>
          </p:cNvPr>
          <p:cNvGrpSpPr/>
          <p:nvPr/>
        </p:nvGrpSpPr>
        <p:grpSpPr>
          <a:xfrm>
            <a:off x="1080632" y="3808917"/>
            <a:ext cx="3269244" cy="923331"/>
            <a:chOff x="6210993" y="1433695"/>
            <a:chExt cx="2245430" cy="6568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AD4A76-E230-4859-BFD5-8709AB9002B0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5560B4-DBB7-425B-9E17-CE8A966E6A1F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481685-2179-4466-9272-11F5375096B3}"/>
              </a:ext>
            </a:extLst>
          </p:cNvPr>
          <p:cNvGrpSpPr/>
          <p:nvPr/>
        </p:nvGrpSpPr>
        <p:grpSpPr>
          <a:xfrm>
            <a:off x="2839917" y="5073893"/>
            <a:ext cx="3280569" cy="923331"/>
            <a:chOff x="6203211" y="1433695"/>
            <a:chExt cx="2253207" cy="656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F68E28-D532-40E7-9AD7-9A7C1D16BC73}"/>
                </a:ext>
              </a:extLst>
            </p:cNvPr>
            <p:cNvSpPr txBox="1"/>
            <p:nvPr/>
          </p:nvSpPr>
          <p:spPr>
            <a:xfrm>
              <a:off x="6203211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AAFF7F-0988-47D2-B31D-11EFA1240BD4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220FD4-F1BB-49E8-9486-85D47C8444E5}"/>
              </a:ext>
            </a:extLst>
          </p:cNvPr>
          <p:cNvGrpSpPr/>
          <p:nvPr/>
        </p:nvGrpSpPr>
        <p:grpSpPr>
          <a:xfrm>
            <a:off x="725033" y="2306557"/>
            <a:ext cx="3269244" cy="923331"/>
            <a:chOff x="6210993" y="1433695"/>
            <a:chExt cx="2245430" cy="6568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60832C-E3F9-412F-AA70-A859B6474A19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99989E-D252-49DC-952C-16149DABF521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C6938-93AD-44BB-BE51-2A41B58538E8}"/>
              </a:ext>
            </a:extLst>
          </p:cNvPr>
          <p:cNvGrpSpPr/>
          <p:nvPr/>
        </p:nvGrpSpPr>
        <p:grpSpPr>
          <a:xfrm>
            <a:off x="8256236" y="4435223"/>
            <a:ext cx="3173764" cy="923331"/>
            <a:chOff x="6210993" y="1433695"/>
            <a:chExt cx="2245430" cy="656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91EB50-35AF-4B1E-A95B-CA107E8FBBBA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674919-79ED-4A1B-9A9F-988D21A62ADB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52B5CFF7-450E-4B2B-925D-375E6AA1A3E5}"/>
              </a:ext>
            </a:extLst>
          </p:cNvPr>
          <p:cNvSpPr/>
          <p:nvPr/>
        </p:nvSpPr>
        <p:spPr>
          <a:xfrm rot="16200000">
            <a:off x="7309485" y="4533960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F07EC0CB-B58F-4495-A628-4FDC50C652A2}"/>
              </a:ext>
            </a:extLst>
          </p:cNvPr>
          <p:cNvSpPr/>
          <p:nvPr/>
        </p:nvSpPr>
        <p:spPr>
          <a:xfrm>
            <a:off x="6221730" y="43739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EBEB0A2A-641E-4B19-B3F1-D87E4033F0B7}"/>
              </a:ext>
            </a:extLst>
          </p:cNvPr>
          <p:cNvSpPr>
            <a:spLocks noChangeAspect="1"/>
          </p:cNvSpPr>
          <p:nvPr/>
        </p:nvSpPr>
        <p:spPr>
          <a:xfrm rot="9900000">
            <a:off x="5267860" y="406751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DA286D3D-829B-4826-B682-79F34698FA82}"/>
              </a:ext>
            </a:extLst>
          </p:cNvPr>
          <p:cNvSpPr/>
          <p:nvPr/>
        </p:nvSpPr>
        <p:spPr>
          <a:xfrm>
            <a:off x="4599389" y="284249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BF281B1B-43FB-4CBE-832A-22CC9DD95FC3}"/>
              </a:ext>
            </a:extLst>
          </p:cNvPr>
          <p:cNvSpPr/>
          <p:nvPr/>
        </p:nvSpPr>
        <p:spPr>
          <a:xfrm>
            <a:off x="6614162" y="33904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E8F24CB4-53CD-4630-974C-B1E1D528C231}"/>
              </a:ext>
            </a:extLst>
          </p:cNvPr>
          <p:cNvSpPr>
            <a:spLocks noChangeAspect="1"/>
          </p:cNvSpPr>
          <p:nvPr/>
        </p:nvSpPr>
        <p:spPr>
          <a:xfrm>
            <a:off x="5604499" y="2994865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8286F1-C126-4019-9588-9A063558856F}"/>
              </a:ext>
            </a:extLst>
          </p:cNvPr>
          <p:cNvSpPr txBox="1"/>
          <p:nvPr/>
        </p:nvSpPr>
        <p:spPr>
          <a:xfrm>
            <a:off x="2607662" y="4892432"/>
            <a:ext cx="2432644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SIMPLE</a:t>
            </a:r>
          </a:p>
        </p:txBody>
      </p:sp>
      <p:sp>
        <p:nvSpPr>
          <p:cNvPr id="10" name="직사각형 16">
            <a:extLst>
              <a:ext uri="{FF2B5EF4-FFF2-40B4-BE49-F238E27FC236}">
                <a16:creationId xmlns:a16="http://schemas.microsoft.com/office/drawing/2014/main" id="{F33F70E3-810C-45F9-A72D-DD1B591CECE0}"/>
              </a:ext>
            </a:extLst>
          </p:cNvPr>
          <p:cNvSpPr/>
          <p:nvPr/>
        </p:nvSpPr>
        <p:spPr>
          <a:xfrm>
            <a:off x="2607662" y="5411618"/>
            <a:ext cx="3553599" cy="567481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1" name="직사각형 17">
            <a:extLst>
              <a:ext uri="{FF2B5EF4-FFF2-40B4-BE49-F238E27FC236}">
                <a16:creationId xmlns:a16="http://schemas.microsoft.com/office/drawing/2014/main" id="{889CD425-C42D-4CB0-ADB1-ACE9179F856A}"/>
              </a:ext>
            </a:extLst>
          </p:cNvPr>
          <p:cNvSpPr/>
          <p:nvPr/>
        </p:nvSpPr>
        <p:spPr>
          <a:xfrm>
            <a:off x="2607662" y="6027395"/>
            <a:ext cx="445036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21976-313F-46C6-8488-F897BD4D99EF}"/>
              </a:ext>
            </a:extLst>
          </p:cNvPr>
          <p:cNvSpPr txBox="1"/>
          <p:nvPr/>
        </p:nvSpPr>
        <p:spPr>
          <a:xfrm>
            <a:off x="696781" y="1494678"/>
            <a:ext cx="2880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55C4B1-FBFD-4558-BCB4-99B410F7651C}"/>
              </a:ext>
            </a:extLst>
          </p:cNvPr>
          <p:cNvSpPr txBox="1"/>
          <p:nvPr/>
        </p:nvSpPr>
        <p:spPr>
          <a:xfrm>
            <a:off x="696780" y="552336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A1CE9-CC8B-41B9-8DA0-4C188D989D4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FD7FDB-6901-4FB2-BA9D-6F02F3F0A71B}"/>
              </a:ext>
            </a:extLst>
          </p:cNvPr>
          <p:cNvGrpSpPr/>
          <p:nvPr/>
        </p:nvGrpSpPr>
        <p:grpSpPr>
          <a:xfrm>
            <a:off x="6435558" y="1682224"/>
            <a:ext cx="4862558" cy="738664"/>
            <a:chOff x="3017858" y="4283314"/>
            <a:chExt cx="2612200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21B03C-54D8-4D46-B4DB-C7E0FADA5418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A3D568-925C-4B33-BA87-879B331116B0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9B88829-D14A-43AF-9F8D-EB514F11A9A9}"/>
              </a:ext>
            </a:extLst>
          </p:cNvPr>
          <p:cNvGrpSpPr/>
          <p:nvPr/>
        </p:nvGrpSpPr>
        <p:grpSpPr>
          <a:xfrm>
            <a:off x="6600702" y="2613449"/>
            <a:ext cx="4862558" cy="738664"/>
            <a:chOff x="3017858" y="4283314"/>
            <a:chExt cx="2612200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09AB93-4D5C-4F2D-B582-A0F639A0BE8F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99F3B9-4E02-4D61-B204-A82C81A9E3EC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55968C-0E05-489D-8593-2B0CB056AF93}"/>
              </a:ext>
            </a:extLst>
          </p:cNvPr>
          <p:cNvGrpSpPr/>
          <p:nvPr/>
        </p:nvGrpSpPr>
        <p:grpSpPr>
          <a:xfrm>
            <a:off x="6436416" y="3544674"/>
            <a:ext cx="4862558" cy="738664"/>
            <a:chOff x="3017858" y="4283314"/>
            <a:chExt cx="2612200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DFF829-2691-446E-8558-A7849E87BCAA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B33BD6-D0C5-4F74-9E65-F9092F4362C9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90A171-1F1A-4510-A165-31FCC7F447AF}"/>
              </a:ext>
            </a:extLst>
          </p:cNvPr>
          <p:cNvGrpSpPr/>
          <p:nvPr/>
        </p:nvGrpSpPr>
        <p:grpSpPr>
          <a:xfrm>
            <a:off x="6016322" y="4475899"/>
            <a:ext cx="4862558" cy="738664"/>
            <a:chOff x="3017858" y="4283314"/>
            <a:chExt cx="2612200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C81ED5-B68D-4396-807C-88551FB6FADC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D66871-3665-4CF3-80D9-1FDB1442E9E3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378845-58C9-4F23-9641-FD7237C9B29A}"/>
              </a:ext>
            </a:extLst>
          </p:cNvPr>
          <p:cNvGrpSpPr/>
          <p:nvPr/>
        </p:nvGrpSpPr>
        <p:grpSpPr>
          <a:xfrm>
            <a:off x="5188180" y="5407124"/>
            <a:ext cx="4862558" cy="738664"/>
            <a:chOff x="3017858" y="4283314"/>
            <a:chExt cx="2612200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A167B4-C7D6-4FE8-B92B-D25CDC84847C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1F788E-A9DD-43C5-957F-EFD37D533D5D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14">
            <a:extLst>
              <a:ext uri="{FF2B5EF4-FFF2-40B4-BE49-F238E27FC236}">
                <a16:creationId xmlns:a16="http://schemas.microsoft.com/office/drawing/2014/main" id="{3361DDCF-AFAE-4618-B557-84FA56664AB4}"/>
              </a:ext>
            </a:extLst>
          </p:cNvPr>
          <p:cNvGrpSpPr/>
          <p:nvPr/>
        </p:nvGrpSpPr>
        <p:grpSpPr>
          <a:xfrm>
            <a:off x="-1046966" y="1790481"/>
            <a:ext cx="6264802" cy="3204876"/>
            <a:chOff x="-1066016" y="1790481"/>
            <a:chExt cx="6264802" cy="3204876"/>
          </a:xfrm>
        </p:grpSpPr>
        <p:grpSp>
          <p:nvGrpSpPr>
            <p:cNvPr id="19" name="그룹 13">
              <a:extLst>
                <a:ext uri="{FF2B5EF4-FFF2-40B4-BE49-F238E27FC236}">
                  <a16:creationId xmlns:a16="http://schemas.microsoft.com/office/drawing/2014/main" id="{7DA4A9CB-3432-4023-9DEB-1B21201E3AB3}"/>
                </a:ext>
              </a:extLst>
            </p:cNvPr>
            <p:cNvGrpSpPr/>
            <p:nvPr/>
          </p:nvGrpSpPr>
          <p:grpSpPr>
            <a:xfrm>
              <a:off x="-21214" y="1790481"/>
              <a:ext cx="5220000" cy="936000"/>
              <a:chOff x="-21214" y="1790481"/>
              <a:chExt cx="5220000" cy="936000"/>
            </a:xfrm>
          </p:grpSpPr>
          <p:sp>
            <p:nvSpPr>
              <p:cNvPr id="32" name="사각형: 둥근 위쪽 모서리 5">
                <a:extLst>
                  <a:ext uri="{FF2B5EF4-FFF2-40B4-BE49-F238E27FC236}">
                    <a16:creationId xmlns:a16="http://schemas.microsoft.com/office/drawing/2014/main" id="{824C7FA5-CE88-48A9-ADBB-0E89918E6AEA}"/>
                  </a:ext>
                </a:extLst>
              </p:cNvPr>
              <p:cNvSpPr/>
              <p:nvPr/>
            </p:nvSpPr>
            <p:spPr>
              <a:xfrm rot="5400000">
                <a:off x="2120786" y="-351519"/>
                <a:ext cx="936000" cy="522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3" name="사각형: 둥근 위쪽 모서리 61">
                <a:extLst>
                  <a:ext uri="{FF2B5EF4-FFF2-40B4-BE49-F238E27FC236}">
                    <a16:creationId xmlns:a16="http://schemas.microsoft.com/office/drawing/2014/main" id="{6CF341EB-FEB4-43DD-B166-A1F570267B42}"/>
                  </a:ext>
                </a:extLst>
              </p:cNvPr>
              <p:cNvSpPr/>
              <p:nvPr/>
            </p:nvSpPr>
            <p:spPr>
              <a:xfrm rot="5400000">
                <a:off x="2165173" y="-305906"/>
                <a:ext cx="756000" cy="51287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0" name="그룹 9">
              <a:extLst>
                <a:ext uri="{FF2B5EF4-FFF2-40B4-BE49-F238E27FC236}">
                  <a16:creationId xmlns:a16="http://schemas.microsoft.com/office/drawing/2014/main" id="{5A41C69D-88CC-4574-B21F-7FF191837A42}"/>
                </a:ext>
              </a:extLst>
            </p:cNvPr>
            <p:cNvGrpSpPr/>
            <p:nvPr/>
          </p:nvGrpSpPr>
          <p:grpSpPr>
            <a:xfrm>
              <a:off x="-138373" y="2381209"/>
              <a:ext cx="5202804" cy="936000"/>
              <a:chOff x="-129581" y="2381209"/>
              <a:chExt cx="5202804" cy="936000"/>
            </a:xfrm>
          </p:grpSpPr>
          <p:sp>
            <p:nvSpPr>
              <p:cNvPr id="30" name="자유형: 도형 95">
                <a:extLst>
                  <a:ext uri="{FF2B5EF4-FFF2-40B4-BE49-F238E27FC236}">
                    <a16:creationId xmlns:a16="http://schemas.microsoft.com/office/drawing/2014/main" id="{FDE791FE-93EE-46DF-A2C9-F0D457969336}"/>
                  </a:ext>
                </a:extLst>
              </p:cNvPr>
              <p:cNvSpPr/>
              <p:nvPr/>
            </p:nvSpPr>
            <p:spPr>
              <a:xfrm rot="6000000">
                <a:off x="2003821" y="247807"/>
                <a:ext cx="936000" cy="5202804"/>
              </a:xfrm>
              <a:custGeom>
                <a:avLst/>
                <a:gdLst>
                  <a:gd name="connsiteX0" fmla="*/ 0 w 936000"/>
                  <a:gd name="connsiteY0" fmla="*/ 5202804 h 5202804"/>
                  <a:gd name="connsiteX1" fmla="*/ 0 w 936000"/>
                  <a:gd name="connsiteY1" fmla="*/ 468000 h 5202804"/>
                  <a:gd name="connsiteX2" fmla="*/ 468000 w 936000"/>
                  <a:gd name="connsiteY2" fmla="*/ 0 h 5202804"/>
                  <a:gd name="connsiteX3" fmla="*/ 936000 w 936000"/>
                  <a:gd name="connsiteY3" fmla="*/ 468000 h 5202804"/>
                  <a:gd name="connsiteX4" fmla="*/ 936000 w 936000"/>
                  <a:gd name="connsiteY4" fmla="*/ 5037762 h 520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202804">
                    <a:moveTo>
                      <a:pt x="0" y="5202804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50377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자유형: 도형 96">
                <a:extLst>
                  <a:ext uri="{FF2B5EF4-FFF2-40B4-BE49-F238E27FC236}">
                    <a16:creationId xmlns:a16="http://schemas.microsoft.com/office/drawing/2014/main" id="{D73EAB84-515F-4488-B524-9240689AADB5}"/>
                  </a:ext>
                </a:extLst>
              </p:cNvPr>
              <p:cNvSpPr/>
              <p:nvPr/>
            </p:nvSpPr>
            <p:spPr>
              <a:xfrm rot="6000000">
                <a:off x="2056716" y="294812"/>
                <a:ext cx="756000" cy="5095708"/>
              </a:xfrm>
              <a:custGeom>
                <a:avLst/>
                <a:gdLst>
                  <a:gd name="connsiteX0" fmla="*/ 0 w 756000"/>
                  <a:gd name="connsiteY0" fmla="*/ 5095708 h 5095708"/>
                  <a:gd name="connsiteX1" fmla="*/ 0 w 756000"/>
                  <a:gd name="connsiteY1" fmla="*/ 378000 h 5095708"/>
                  <a:gd name="connsiteX2" fmla="*/ 378000 w 756000"/>
                  <a:gd name="connsiteY2" fmla="*/ 0 h 5095708"/>
                  <a:gd name="connsiteX3" fmla="*/ 756000 w 756000"/>
                  <a:gd name="connsiteY3" fmla="*/ 378000 h 5095708"/>
                  <a:gd name="connsiteX4" fmla="*/ 756000 w 756000"/>
                  <a:gd name="connsiteY4" fmla="*/ 4962405 h 509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5095708">
                    <a:moveTo>
                      <a:pt x="0" y="5095708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9624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그룹 10">
              <a:extLst>
                <a:ext uri="{FF2B5EF4-FFF2-40B4-BE49-F238E27FC236}">
                  <a16:creationId xmlns:a16="http://schemas.microsoft.com/office/drawing/2014/main" id="{EBB8233E-5246-4CB2-9BE4-FCD2F77247A9}"/>
                </a:ext>
              </a:extLst>
            </p:cNvPr>
            <p:cNvGrpSpPr/>
            <p:nvPr/>
          </p:nvGrpSpPr>
          <p:grpSpPr>
            <a:xfrm>
              <a:off x="-334204" y="2967249"/>
              <a:ext cx="5191906" cy="936000"/>
              <a:chOff x="-316620" y="2967249"/>
              <a:chExt cx="5191906" cy="936000"/>
            </a:xfrm>
          </p:grpSpPr>
          <p:sp>
            <p:nvSpPr>
              <p:cNvPr id="28" name="자유형: 도형 97">
                <a:extLst>
                  <a:ext uri="{FF2B5EF4-FFF2-40B4-BE49-F238E27FC236}">
                    <a16:creationId xmlns:a16="http://schemas.microsoft.com/office/drawing/2014/main" id="{12EC7147-BCA0-4219-B688-704AA7A4D013}"/>
                  </a:ext>
                </a:extLst>
              </p:cNvPr>
              <p:cNvSpPr/>
              <p:nvPr/>
            </p:nvSpPr>
            <p:spPr>
              <a:xfrm rot="6600000">
                <a:off x="1811333" y="839296"/>
                <a:ext cx="936000" cy="5191906"/>
              </a:xfrm>
              <a:custGeom>
                <a:avLst/>
                <a:gdLst>
                  <a:gd name="connsiteX0" fmla="*/ 0 w 936000"/>
                  <a:gd name="connsiteY0" fmla="*/ 5191906 h 5191906"/>
                  <a:gd name="connsiteX1" fmla="*/ 0 w 936000"/>
                  <a:gd name="connsiteY1" fmla="*/ 468000 h 5191906"/>
                  <a:gd name="connsiteX2" fmla="*/ 468000 w 936000"/>
                  <a:gd name="connsiteY2" fmla="*/ 0 h 5191906"/>
                  <a:gd name="connsiteX3" fmla="*/ 936000 w 936000"/>
                  <a:gd name="connsiteY3" fmla="*/ 468000 h 5191906"/>
                  <a:gd name="connsiteX4" fmla="*/ 936000 w 936000"/>
                  <a:gd name="connsiteY4" fmla="*/ 4851230 h 519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191906">
                    <a:moveTo>
                      <a:pt x="0" y="5191906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8512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자유형: 도형 98">
                <a:extLst>
                  <a:ext uri="{FF2B5EF4-FFF2-40B4-BE49-F238E27FC236}">
                    <a16:creationId xmlns:a16="http://schemas.microsoft.com/office/drawing/2014/main" id="{0EE4575B-BF5D-4934-986A-1EA6D308F368}"/>
                  </a:ext>
                </a:extLst>
              </p:cNvPr>
              <p:cNvSpPr/>
              <p:nvPr/>
            </p:nvSpPr>
            <p:spPr>
              <a:xfrm rot="6600000">
                <a:off x="1873861" y="891289"/>
                <a:ext cx="756000" cy="5067923"/>
              </a:xfrm>
              <a:custGeom>
                <a:avLst/>
                <a:gdLst>
                  <a:gd name="connsiteX0" fmla="*/ 0 w 756000"/>
                  <a:gd name="connsiteY0" fmla="*/ 5067923 h 5067923"/>
                  <a:gd name="connsiteX1" fmla="*/ 0 w 756000"/>
                  <a:gd name="connsiteY1" fmla="*/ 378000 h 5067923"/>
                  <a:gd name="connsiteX2" fmla="*/ 378000 w 756000"/>
                  <a:gd name="connsiteY2" fmla="*/ 0 h 5067923"/>
                  <a:gd name="connsiteX3" fmla="*/ 756000 w 756000"/>
                  <a:gd name="connsiteY3" fmla="*/ 378000 h 5067923"/>
                  <a:gd name="connsiteX4" fmla="*/ 756000 w 756000"/>
                  <a:gd name="connsiteY4" fmla="*/ 4792762 h 506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5067923">
                    <a:moveTo>
                      <a:pt x="0" y="5067923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7927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" name="그룹 11">
              <a:extLst>
                <a:ext uri="{FF2B5EF4-FFF2-40B4-BE49-F238E27FC236}">
                  <a16:creationId xmlns:a16="http://schemas.microsoft.com/office/drawing/2014/main" id="{BD773BDC-BE86-434A-B517-2C97A188810F}"/>
                </a:ext>
              </a:extLst>
            </p:cNvPr>
            <p:cNvGrpSpPr/>
            <p:nvPr/>
          </p:nvGrpSpPr>
          <p:grpSpPr>
            <a:xfrm>
              <a:off x="-658829" y="3537020"/>
              <a:ext cx="5175888" cy="936000"/>
              <a:chOff x="-641245" y="3537020"/>
              <a:chExt cx="5175888" cy="936000"/>
            </a:xfrm>
          </p:grpSpPr>
          <p:sp>
            <p:nvSpPr>
              <p:cNvPr id="26" name="자유형: 도형 99">
                <a:extLst>
                  <a:ext uri="{FF2B5EF4-FFF2-40B4-BE49-F238E27FC236}">
                    <a16:creationId xmlns:a16="http://schemas.microsoft.com/office/drawing/2014/main" id="{1BF628D9-92D4-4807-AD7C-38F16E39C890}"/>
                  </a:ext>
                </a:extLst>
              </p:cNvPr>
              <p:cNvSpPr/>
              <p:nvPr/>
            </p:nvSpPr>
            <p:spPr>
              <a:xfrm rot="7320000">
                <a:off x="1478699" y="1417076"/>
                <a:ext cx="936000" cy="5175888"/>
              </a:xfrm>
              <a:custGeom>
                <a:avLst/>
                <a:gdLst>
                  <a:gd name="connsiteX0" fmla="*/ 0 w 936000"/>
                  <a:gd name="connsiteY0" fmla="*/ 5175888 h 5175888"/>
                  <a:gd name="connsiteX1" fmla="*/ 0 w 936000"/>
                  <a:gd name="connsiteY1" fmla="*/ 468000 h 5175888"/>
                  <a:gd name="connsiteX2" fmla="*/ 468000 w 936000"/>
                  <a:gd name="connsiteY2" fmla="*/ 0 h 5175888"/>
                  <a:gd name="connsiteX3" fmla="*/ 936000 w 936000"/>
                  <a:gd name="connsiteY3" fmla="*/ 468000 h 5175888"/>
                  <a:gd name="connsiteX4" fmla="*/ 936000 w 936000"/>
                  <a:gd name="connsiteY4" fmla="*/ 4591010 h 517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175888">
                    <a:moveTo>
                      <a:pt x="0" y="5175888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5910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자유형: 도형 100">
                <a:extLst>
                  <a:ext uri="{FF2B5EF4-FFF2-40B4-BE49-F238E27FC236}">
                    <a16:creationId xmlns:a16="http://schemas.microsoft.com/office/drawing/2014/main" id="{97767C09-687C-4428-BC57-B573F8079AE0}"/>
                  </a:ext>
                </a:extLst>
              </p:cNvPr>
              <p:cNvSpPr/>
              <p:nvPr/>
            </p:nvSpPr>
            <p:spPr>
              <a:xfrm rot="7320000">
                <a:off x="1553863" y="1481539"/>
                <a:ext cx="756000" cy="5028423"/>
              </a:xfrm>
              <a:custGeom>
                <a:avLst/>
                <a:gdLst>
                  <a:gd name="connsiteX0" fmla="*/ 0 w 756000"/>
                  <a:gd name="connsiteY0" fmla="*/ 5028423 h 5028423"/>
                  <a:gd name="connsiteX1" fmla="*/ 0 w 756000"/>
                  <a:gd name="connsiteY1" fmla="*/ 378000 h 5028423"/>
                  <a:gd name="connsiteX2" fmla="*/ 378000 w 756000"/>
                  <a:gd name="connsiteY2" fmla="*/ 0 h 5028423"/>
                  <a:gd name="connsiteX3" fmla="*/ 756000 w 756000"/>
                  <a:gd name="connsiteY3" fmla="*/ 378000 h 5028423"/>
                  <a:gd name="connsiteX4" fmla="*/ 756000 w 756000"/>
                  <a:gd name="connsiteY4" fmla="*/ 4556022 h 5028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5028423">
                    <a:moveTo>
                      <a:pt x="0" y="5028423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5560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" name="그룹 12">
              <a:extLst>
                <a:ext uri="{FF2B5EF4-FFF2-40B4-BE49-F238E27FC236}">
                  <a16:creationId xmlns:a16="http://schemas.microsoft.com/office/drawing/2014/main" id="{BF74AD3A-2578-4B79-A67E-7561C9D2C890}"/>
                </a:ext>
              </a:extLst>
            </p:cNvPr>
            <p:cNvGrpSpPr/>
            <p:nvPr/>
          </p:nvGrpSpPr>
          <p:grpSpPr>
            <a:xfrm>
              <a:off x="-1066016" y="4059357"/>
              <a:ext cx="5154504" cy="936000"/>
              <a:chOff x="-1048432" y="4059357"/>
              <a:chExt cx="5154504" cy="936000"/>
            </a:xfrm>
          </p:grpSpPr>
          <p:sp>
            <p:nvSpPr>
              <p:cNvPr id="24" name="자유형: 도형 101">
                <a:extLst>
                  <a:ext uri="{FF2B5EF4-FFF2-40B4-BE49-F238E27FC236}">
                    <a16:creationId xmlns:a16="http://schemas.microsoft.com/office/drawing/2014/main" id="{B6B267B8-9D1E-4108-B3D3-078B6C74F6A6}"/>
                  </a:ext>
                </a:extLst>
              </p:cNvPr>
              <p:cNvSpPr/>
              <p:nvPr/>
            </p:nvSpPr>
            <p:spPr>
              <a:xfrm rot="8040000">
                <a:off x="1060820" y="1950105"/>
                <a:ext cx="936000" cy="5154504"/>
              </a:xfrm>
              <a:custGeom>
                <a:avLst/>
                <a:gdLst>
                  <a:gd name="connsiteX0" fmla="*/ 0 w 936000"/>
                  <a:gd name="connsiteY0" fmla="*/ 5154504 h 5154504"/>
                  <a:gd name="connsiteX1" fmla="*/ 0 w 936000"/>
                  <a:gd name="connsiteY1" fmla="*/ 468000 h 5154504"/>
                  <a:gd name="connsiteX2" fmla="*/ 468000 w 936000"/>
                  <a:gd name="connsiteY2" fmla="*/ 0 h 5154504"/>
                  <a:gd name="connsiteX3" fmla="*/ 936000 w 936000"/>
                  <a:gd name="connsiteY3" fmla="*/ 468000 h 5154504"/>
                  <a:gd name="connsiteX4" fmla="*/ 936000 w 936000"/>
                  <a:gd name="connsiteY4" fmla="*/ 4250619 h 515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154504">
                    <a:moveTo>
                      <a:pt x="0" y="5154504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25061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자유형: 도형 102">
                <a:extLst>
                  <a:ext uri="{FF2B5EF4-FFF2-40B4-BE49-F238E27FC236}">
                    <a16:creationId xmlns:a16="http://schemas.microsoft.com/office/drawing/2014/main" id="{EEBD45D3-2A20-4D98-B718-8CE05D5FBFC1}"/>
                  </a:ext>
                </a:extLst>
              </p:cNvPr>
              <p:cNvSpPr/>
              <p:nvPr/>
            </p:nvSpPr>
            <p:spPr>
              <a:xfrm rot="8040000">
                <a:off x="1149269" y="2037676"/>
                <a:ext cx="756000" cy="4976366"/>
              </a:xfrm>
              <a:custGeom>
                <a:avLst/>
                <a:gdLst>
                  <a:gd name="connsiteX0" fmla="*/ 0 w 756000"/>
                  <a:gd name="connsiteY0" fmla="*/ 4976366 h 4976366"/>
                  <a:gd name="connsiteX1" fmla="*/ 0 w 756000"/>
                  <a:gd name="connsiteY1" fmla="*/ 378000 h 4976366"/>
                  <a:gd name="connsiteX2" fmla="*/ 378000 w 756000"/>
                  <a:gd name="connsiteY2" fmla="*/ 0 h 4976366"/>
                  <a:gd name="connsiteX3" fmla="*/ 756000 w 756000"/>
                  <a:gd name="connsiteY3" fmla="*/ 378000 h 4976366"/>
                  <a:gd name="connsiteX4" fmla="*/ 756000 w 756000"/>
                  <a:gd name="connsiteY4" fmla="*/ 4246306 h 497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4976366">
                    <a:moveTo>
                      <a:pt x="0" y="4976366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246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E09A1DC-63BF-45E1-AA74-3379DA118A03}"/>
              </a:ext>
            </a:extLst>
          </p:cNvPr>
          <p:cNvSpPr txBox="1"/>
          <p:nvPr/>
        </p:nvSpPr>
        <p:spPr>
          <a:xfrm>
            <a:off x="3968234" y="1941013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6BA666-93C4-4B1D-A795-77931D2BCC97}"/>
              </a:ext>
            </a:extLst>
          </p:cNvPr>
          <p:cNvSpPr txBox="1"/>
          <p:nvPr/>
        </p:nvSpPr>
        <p:spPr>
          <a:xfrm>
            <a:off x="3817105" y="2900483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A38B94-7882-4B96-A3EB-B5EADA6879FD}"/>
              </a:ext>
            </a:extLst>
          </p:cNvPr>
          <p:cNvSpPr txBox="1"/>
          <p:nvPr/>
        </p:nvSpPr>
        <p:spPr>
          <a:xfrm>
            <a:off x="3539457" y="3861159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6D4BF4-F45D-4385-B75F-9855AC361237}"/>
              </a:ext>
            </a:extLst>
          </p:cNvPr>
          <p:cNvSpPr txBox="1"/>
          <p:nvPr/>
        </p:nvSpPr>
        <p:spPr>
          <a:xfrm>
            <a:off x="3053100" y="4799156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401D4F-3450-40C9-89C5-21E7B3A75145}"/>
              </a:ext>
            </a:extLst>
          </p:cNvPr>
          <p:cNvSpPr txBox="1"/>
          <p:nvPr/>
        </p:nvSpPr>
        <p:spPr>
          <a:xfrm>
            <a:off x="2375732" y="5661727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EDE609BE-736E-4773-8012-D40671A8B01D}"/>
              </a:ext>
            </a:extLst>
          </p:cNvPr>
          <p:cNvSpPr/>
          <p:nvPr/>
        </p:nvSpPr>
        <p:spPr>
          <a:xfrm>
            <a:off x="4692764" y="5617562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ACA2F7C6-4456-4D7C-B784-20EE6BAA81D2}"/>
              </a:ext>
            </a:extLst>
          </p:cNvPr>
          <p:cNvSpPr/>
          <p:nvPr/>
        </p:nvSpPr>
        <p:spPr>
          <a:xfrm>
            <a:off x="5901471" y="186730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A289CCEF-3D77-40C9-A4DA-6F0505359C7A}"/>
              </a:ext>
            </a:extLst>
          </p:cNvPr>
          <p:cNvSpPr/>
          <p:nvPr/>
        </p:nvSpPr>
        <p:spPr>
          <a:xfrm>
            <a:off x="5979321" y="284266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5577E70E-7E29-4E14-ADE5-DAD73CB6A93F}"/>
              </a:ext>
            </a:extLst>
          </p:cNvPr>
          <p:cNvSpPr/>
          <p:nvPr/>
        </p:nvSpPr>
        <p:spPr>
          <a:xfrm>
            <a:off x="5866002" y="3786223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0A89EB7D-E399-4B24-A63F-5F6672A363D7}"/>
              </a:ext>
            </a:extLst>
          </p:cNvPr>
          <p:cNvSpPr/>
          <p:nvPr/>
        </p:nvSpPr>
        <p:spPr>
          <a:xfrm rot="2700000">
            <a:off x="5506387" y="4589712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5E5D48B-A1FA-4637-8CCE-9167A5055AB0}"/>
              </a:ext>
            </a:extLst>
          </p:cNvPr>
          <p:cNvGrpSpPr/>
          <p:nvPr/>
        </p:nvGrpSpPr>
        <p:grpSpPr>
          <a:xfrm>
            <a:off x="1049718" y="3079793"/>
            <a:ext cx="10092564" cy="1557030"/>
            <a:chOff x="1216094" y="3325977"/>
            <a:chExt cx="10092564" cy="155703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AEA2E22-4A6C-486F-9D20-8D1D3DA89F32}"/>
                </a:ext>
              </a:extLst>
            </p:cNvPr>
            <p:cNvGrpSpPr/>
            <p:nvPr/>
          </p:nvGrpSpPr>
          <p:grpSpPr>
            <a:xfrm>
              <a:off x="1216094" y="3325977"/>
              <a:ext cx="1557030" cy="1557030"/>
              <a:chOff x="1472426" y="1967171"/>
              <a:chExt cx="1557030" cy="1557030"/>
            </a:xfrm>
          </p:grpSpPr>
          <p:sp>
            <p:nvSpPr>
              <p:cNvPr id="77" name="Circle: Hollow 76">
                <a:extLst>
                  <a:ext uri="{FF2B5EF4-FFF2-40B4-BE49-F238E27FC236}">
                    <a16:creationId xmlns:a16="http://schemas.microsoft.com/office/drawing/2014/main" id="{5F41D6A0-C9A8-43D0-9FE0-20D4F721C0E3}"/>
                  </a:ext>
                </a:extLst>
              </p:cNvPr>
              <p:cNvSpPr/>
              <p:nvPr/>
            </p:nvSpPr>
            <p:spPr>
              <a:xfrm>
                <a:off x="1609103" y="2103848"/>
                <a:ext cx="1283677" cy="1283677"/>
              </a:xfrm>
              <a:prstGeom prst="donut">
                <a:avLst>
                  <a:gd name="adj" fmla="val 1573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Block Arc 77">
                <a:extLst>
                  <a:ext uri="{FF2B5EF4-FFF2-40B4-BE49-F238E27FC236}">
                    <a16:creationId xmlns:a16="http://schemas.microsoft.com/office/drawing/2014/main" id="{1FB74781-AA19-4D6D-A0E1-1483975EC9ED}"/>
                  </a:ext>
                </a:extLst>
              </p:cNvPr>
              <p:cNvSpPr/>
              <p:nvPr/>
            </p:nvSpPr>
            <p:spPr>
              <a:xfrm>
                <a:off x="1472426" y="1967171"/>
                <a:ext cx="1557030" cy="1557030"/>
              </a:xfrm>
              <a:prstGeom prst="blockArc">
                <a:avLst>
                  <a:gd name="adj1" fmla="val 7613006"/>
                  <a:gd name="adj2" fmla="val 18431820"/>
                  <a:gd name="adj3" fmla="val 326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2E15355-CFCE-4656-8023-60E1B333FE1B}"/>
                </a:ext>
              </a:extLst>
            </p:cNvPr>
            <p:cNvGrpSpPr/>
            <p:nvPr/>
          </p:nvGrpSpPr>
          <p:grpSpPr>
            <a:xfrm rot="10800000">
              <a:off x="3349978" y="3325977"/>
              <a:ext cx="1557030" cy="1557030"/>
              <a:chOff x="1472426" y="1967171"/>
              <a:chExt cx="1557030" cy="1557030"/>
            </a:xfrm>
            <a:solidFill>
              <a:schemeClr val="accent2"/>
            </a:solidFill>
          </p:grpSpPr>
          <p:sp>
            <p:nvSpPr>
              <p:cNvPr id="75" name="Circle: Hollow 74">
                <a:extLst>
                  <a:ext uri="{FF2B5EF4-FFF2-40B4-BE49-F238E27FC236}">
                    <a16:creationId xmlns:a16="http://schemas.microsoft.com/office/drawing/2014/main" id="{FFE3C232-3938-45DF-9934-23FF44781258}"/>
                  </a:ext>
                </a:extLst>
              </p:cNvPr>
              <p:cNvSpPr/>
              <p:nvPr/>
            </p:nvSpPr>
            <p:spPr>
              <a:xfrm>
                <a:off x="1609103" y="2103848"/>
                <a:ext cx="1283677" cy="1283677"/>
              </a:xfrm>
              <a:prstGeom prst="donut">
                <a:avLst>
                  <a:gd name="adj" fmla="val 157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Block Arc 75">
                <a:extLst>
                  <a:ext uri="{FF2B5EF4-FFF2-40B4-BE49-F238E27FC236}">
                    <a16:creationId xmlns:a16="http://schemas.microsoft.com/office/drawing/2014/main" id="{4855370A-90A8-4683-B1D6-103FA0CC4B45}"/>
                  </a:ext>
                </a:extLst>
              </p:cNvPr>
              <p:cNvSpPr/>
              <p:nvPr/>
            </p:nvSpPr>
            <p:spPr>
              <a:xfrm>
                <a:off x="1472426" y="1967171"/>
                <a:ext cx="1557030" cy="1557030"/>
              </a:xfrm>
              <a:prstGeom prst="blockArc">
                <a:avLst>
                  <a:gd name="adj1" fmla="val 7613006"/>
                  <a:gd name="adj2" fmla="val 18431820"/>
                  <a:gd name="adj3" fmla="val 32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4E7A738-907A-45B2-822B-44DA93F48581}"/>
                </a:ext>
              </a:extLst>
            </p:cNvPr>
            <p:cNvGrpSpPr/>
            <p:nvPr/>
          </p:nvGrpSpPr>
          <p:grpSpPr>
            <a:xfrm>
              <a:off x="5483862" y="3325977"/>
              <a:ext cx="1557030" cy="1557030"/>
              <a:chOff x="1472426" y="1967171"/>
              <a:chExt cx="1557030" cy="1557030"/>
            </a:xfrm>
            <a:solidFill>
              <a:schemeClr val="accent3"/>
            </a:solidFill>
          </p:grpSpPr>
          <p:sp>
            <p:nvSpPr>
              <p:cNvPr id="73" name="Circle: Hollow 72">
                <a:extLst>
                  <a:ext uri="{FF2B5EF4-FFF2-40B4-BE49-F238E27FC236}">
                    <a16:creationId xmlns:a16="http://schemas.microsoft.com/office/drawing/2014/main" id="{4B638D85-A66B-48F4-B1DA-311E6CCC2477}"/>
                  </a:ext>
                </a:extLst>
              </p:cNvPr>
              <p:cNvSpPr/>
              <p:nvPr/>
            </p:nvSpPr>
            <p:spPr>
              <a:xfrm>
                <a:off x="1609103" y="2103848"/>
                <a:ext cx="1283677" cy="1283677"/>
              </a:xfrm>
              <a:prstGeom prst="donut">
                <a:avLst>
                  <a:gd name="adj" fmla="val 157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Block Arc 73">
                <a:extLst>
                  <a:ext uri="{FF2B5EF4-FFF2-40B4-BE49-F238E27FC236}">
                    <a16:creationId xmlns:a16="http://schemas.microsoft.com/office/drawing/2014/main" id="{6C435688-80DB-481A-8216-B13306C53294}"/>
                  </a:ext>
                </a:extLst>
              </p:cNvPr>
              <p:cNvSpPr/>
              <p:nvPr/>
            </p:nvSpPr>
            <p:spPr>
              <a:xfrm>
                <a:off x="1472426" y="1967171"/>
                <a:ext cx="1557030" cy="1557030"/>
              </a:xfrm>
              <a:prstGeom prst="blockArc">
                <a:avLst>
                  <a:gd name="adj1" fmla="val 7613006"/>
                  <a:gd name="adj2" fmla="val 18431820"/>
                  <a:gd name="adj3" fmla="val 32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B6208E0-27D7-4187-8EF1-857E6DA3F47B}"/>
                </a:ext>
              </a:extLst>
            </p:cNvPr>
            <p:cNvGrpSpPr/>
            <p:nvPr/>
          </p:nvGrpSpPr>
          <p:grpSpPr>
            <a:xfrm rot="10800000">
              <a:off x="7617746" y="3325977"/>
              <a:ext cx="1557030" cy="1557030"/>
              <a:chOff x="1472426" y="1967171"/>
              <a:chExt cx="1557030" cy="1557030"/>
            </a:xfrm>
            <a:solidFill>
              <a:schemeClr val="accent4"/>
            </a:solidFill>
          </p:grpSpPr>
          <p:sp>
            <p:nvSpPr>
              <p:cNvPr id="71" name="Circle: Hollow 70">
                <a:extLst>
                  <a:ext uri="{FF2B5EF4-FFF2-40B4-BE49-F238E27FC236}">
                    <a16:creationId xmlns:a16="http://schemas.microsoft.com/office/drawing/2014/main" id="{42B5C6A0-D8B6-4F47-A5E9-31941DDEB668}"/>
                  </a:ext>
                </a:extLst>
              </p:cNvPr>
              <p:cNvSpPr/>
              <p:nvPr/>
            </p:nvSpPr>
            <p:spPr>
              <a:xfrm>
                <a:off x="1609103" y="2103848"/>
                <a:ext cx="1283677" cy="1283677"/>
              </a:xfrm>
              <a:prstGeom prst="donut">
                <a:avLst>
                  <a:gd name="adj" fmla="val 157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Block Arc 71">
                <a:extLst>
                  <a:ext uri="{FF2B5EF4-FFF2-40B4-BE49-F238E27FC236}">
                    <a16:creationId xmlns:a16="http://schemas.microsoft.com/office/drawing/2014/main" id="{01F4ED4D-8974-4A12-8856-BA8E6A522028}"/>
                  </a:ext>
                </a:extLst>
              </p:cNvPr>
              <p:cNvSpPr/>
              <p:nvPr/>
            </p:nvSpPr>
            <p:spPr>
              <a:xfrm>
                <a:off x="1472426" y="1967171"/>
                <a:ext cx="1557030" cy="1557030"/>
              </a:xfrm>
              <a:prstGeom prst="blockArc">
                <a:avLst>
                  <a:gd name="adj1" fmla="val 7613006"/>
                  <a:gd name="adj2" fmla="val 18431820"/>
                  <a:gd name="adj3" fmla="val 32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ACDE7A0-08EF-45BD-8982-6BEAC6C81AB3}"/>
                </a:ext>
              </a:extLst>
            </p:cNvPr>
            <p:cNvGrpSpPr/>
            <p:nvPr/>
          </p:nvGrpSpPr>
          <p:grpSpPr>
            <a:xfrm>
              <a:off x="9751628" y="3325977"/>
              <a:ext cx="1557030" cy="1557030"/>
              <a:chOff x="1472426" y="1967171"/>
              <a:chExt cx="1557030" cy="1557030"/>
            </a:xfrm>
            <a:solidFill>
              <a:schemeClr val="accent5"/>
            </a:solidFill>
          </p:grpSpPr>
          <p:sp>
            <p:nvSpPr>
              <p:cNvPr id="69" name="Circle: Hollow 68">
                <a:extLst>
                  <a:ext uri="{FF2B5EF4-FFF2-40B4-BE49-F238E27FC236}">
                    <a16:creationId xmlns:a16="http://schemas.microsoft.com/office/drawing/2014/main" id="{07892872-A5C8-46F1-A414-A9B5EB657C40}"/>
                  </a:ext>
                </a:extLst>
              </p:cNvPr>
              <p:cNvSpPr/>
              <p:nvPr/>
            </p:nvSpPr>
            <p:spPr>
              <a:xfrm>
                <a:off x="1609103" y="2103848"/>
                <a:ext cx="1283677" cy="1283677"/>
              </a:xfrm>
              <a:prstGeom prst="donut">
                <a:avLst>
                  <a:gd name="adj" fmla="val 157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Block Arc 69">
                <a:extLst>
                  <a:ext uri="{FF2B5EF4-FFF2-40B4-BE49-F238E27FC236}">
                    <a16:creationId xmlns:a16="http://schemas.microsoft.com/office/drawing/2014/main" id="{12D8F389-35DE-43A0-8B35-9BB78E70B8CE}"/>
                  </a:ext>
                </a:extLst>
              </p:cNvPr>
              <p:cNvSpPr/>
              <p:nvPr/>
            </p:nvSpPr>
            <p:spPr>
              <a:xfrm>
                <a:off x="1472426" y="1967171"/>
                <a:ext cx="1557030" cy="1557030"/>
              </a:xfrm>
              <a:prstGeom prst="blockArc">
                <a:avLst>
                  <a:gd name="adj1" fmla="val 7613006"/>
                  <a:gd name="adj2" fmla="val 18431820"/>
                  <a:gd name="adj3" fmla="val 32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C04A2BA-D79E-4D47-ABE5-8E02E390006C}"/>
                </a:ext>
              </a:extLst>
            </p:cNvPr>
            <p:cNvSpPr txBox="1"/>
            <p:nvPr/>
          </p:nvSpPr>
          <p:spPr>
            <a:xfrm>
              <a:off x="1382539" y="3871860"/>
              <a:ext cx="1201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2016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7B79A8-9240-468C-B298-6C648FF891F4}"/>
                </a:ext>
              </a:extLst>
            </p:cNvPr>
            <p:cNvSpPr txBox="1"/>
            <p:nvPr/>
          </p:nvSpPr>
          <p:spPr>
            <a:xfrm>
              <a:off x="5660449" y="3871860"/>
              <a:ext cx="1201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2018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50B41AD-6DAF-4827-8318-3DC0D931C1ED}"/>
                </a:ext>
              </a:extLst>
            </p:cNvPr>
            <p:cNvSpPr txBox="1"/>
            <p:nvPr/>
          </p:nvSpPr>
          <p:spPr>
            <a:xfrm>
              <a:off x="9938357" y="3871860"/>
              <a:ext cx="1201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2020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4B42384-6F7E-4A99-8B21-929E076693E2}"/>
                </a:ext>
              </a:extLst>
            </p:cNvPr>
            <p:cNvSpPr txBox="1"/>
            <p:nvPr/>
          </p:nvSpPr>
          <p:spPr>
            <a:xfrm>
              <a:off x="3521494" y="3871860"/>
              <a:ext cx="1201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2017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84809-3166-42A0-BA2C-BA47B19E6E16}"/>
                </a:ext>
              </a:extLst>
            </p:cNvPr>
            <p:cNvSpPr txBox="1"/>
            <p:nvPr/>
          </p:nvSpPr>
          <p:spPr>
            <a:xfrm>
              <a:off x="7799404" y="3871860"/>
              <a:ext cx="1201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2019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8D9F50B-D338-4D53-A4C8-9A4754F5ED15}"/>
              </a:ext>
            </a:extLst>
          </p:cNvPr>
          <p:cNvCxnSpPr/>
          <p:nvPr/>
        </p:nvCxnSpPr>
        <p:spPr>
          <a:xfrm flipV="1">
            <a:off x="4415113" y="1448585"/>
            <a:ext cx="0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69262B1-05C2-450E-A771-B9EB35AEB134}"/>
              </a:ext>
            </a:extLst>
          </p:cNvPr>
          <p:cNvGrpSpPr/>
          <p:nvPr/>
        </p:nvGrpSpPr>
        <p:grpSpPr>
          <a:xfrm>
            <a:off x="4574326" y="1541967"/>
            <a:ext cx="1759674" cy="1280741"/>
            <a:chOff x="4965552" y="1736224"/>
            <a:chExt cx="1759674" cy="1280741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0E46DC7-3615-4007-B549-B5E96C6C3E62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B3ADE22-386C-4802-9A61-26ECECCB34CD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DB61CBF-DDC8-4EF8-AD27-1E86438558A4}"/>
              </a:ext>
            </a:extLst>
          </p:cNvPr>
          <p:cNvCxnSpPr/>
          <p:nvPr/>
        </p:nvCxnSpPr>
        <p:spPr>
          <a:xfrm flipH="1" flipV="1">
            <a:off x="8681498" y="1448585"/>
            <a:ext cx="162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76DD119-45F8-4B4F-8380-7FA95B1165FD}"/>
              </a:ext>
            </a:extLst>
          </p:cNvPr>
          <p:cNvGrpSpPr/>
          <p:nvPr/>
        </p:nvGrpSpPr>
        <p:grpSpPr>
          <a:xfrm>
            <a:off x="8846474" y="1541967"/>
            <a:ext cx="1759674" cy="1280741"/>
            <a:chOff x="4965552" y="1736224"/>
            <a:chExt cx="1759674" cy="1280741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B637603-7BE1-4291-8287-AED4AC956D9B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8502943-48D1-4613-964F-E3626E948D88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EF291EE-2BC3-425E-A784-8A27FBEB5942}"/>
              </a:ext>
            </a:extLst>
          </p:cNvPr>
          <p:cNvCxnSpPr/>
          <p:nvPr/>
        </p:nvCxnSpPr>
        <p:spPr>
          <a:xfrm flipV="1">
            <a:off x="1372360" y="4436877"/>
            <a:ext cx="0" cy="180000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4595BB-06CE-4E3E-BCEC-4CCE4E4CD754}"/>
              </a:ext>
            </a:extLst>
          </p:cNvPr>
          <p:cNvGrpSpPr/>
          <p:nvPr/>
        </p:nvGrpSpPr>
        <p:grpSpPr>
          <a:xfrm>
            <a:off x="1528691" y="4937000"/>
            <a:ext cx="1759674" cy="1280741"/>
            <a:chOff x="4965552" y="1736224"/>
            <a:chExt cx="1759674" cy="128074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73C75C6-E8FA-4323-8897-0380D9D6B71D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B195EBA-9DDB-4656-A175-04CCEB819D24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4721CD1-03FE-4D38-A7C9-890A188ADA91}"/>
              </a:ext>
            </a:extLst>
          </p:cNvPr>
          <p:cNvCxnSpPr/>
          <p:nvPr/>
        </p:nvCxnSpPr>
        <p:spPr>
          <a:xfrm flipV="1">
            <a:off x="5634199" y="4436877"/>
            <a:ext cx="0" cy="1800000"/>
          </a:xfrm>
          <a:prstGeom prst="line">
            <a:avLst/>
          </a:prstGeom>
          <a:ln w="2540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F3F1913-54FE-4F68-9B68-D27173CC6506}"/>
              </a:ext>
            </a:extLst>
          </p:cNvPr>
          <p:cNvGrpSpPr/>
          <p:nvPr/>
        </p:nvGrpSpPr>
        <p:grpSpPr>
          <a:xfrm>
            <a:off x="5806601" y="4937000"/>
            <a:ext cx="1759674" cy="1280741"/>
            <a:chOff x="4965552" y="1736224"/>
            <a:chExt cx="1759674" cy="1280741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3DB04F-E81C-4BAB-85BE-E84BDA49D8A2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12B12BF-CBFC-4223-8F6B-04257BC2A33A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D0EFA84-C466-4B36-AB8E-237DDA9C8FBE}"/>
              </a:ext>
            </a:extLst>
          </p:cNvPr>
          <p:cNvCxnSpPr/>
          <p:nvPr/>
        </p:nvCxnSpPr>
        <p:spPr>
          <a:xfrm flipV="1">
            <a:off x="9896038" y="4436877"/>
            <a:ext cx="0" cy="1800000"/>
          </a:xfrm>
          <a:prstGeom prst="line">
            <a:avLst/>
          </a:prstGeom>
          <a:ln w="25400">
            <a:solidFill>
              <a:schemeClr val="accent5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466519A-1264-4933-8743-8E98DE322DFB}"/>
              </a:ext>
            </a:extLst>
          </p:cNvPr>
          <p:cNvGrpSpPr/>
          <p:nvPr/>
        </p:nvGrpSpPr>
        <p:grpSpPr>
          <a:xfrm>
            <a:off x="10058133" y="4937000"/>
            <a:ext cx="1759674" cy="1280741"/>
            <a:chOff x="4965552" y="1736224"/>
            <a:chExt cx="1759674" cy="1280741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7CB134D-CCB4-4C25-860E-D231A4C11532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DF8B62E-FA04-4709-B90C-053D1CE1BBE3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7708-02CB-4852-9B6F-E0B00D5EC819}"/>
              </a:ext>
            </a:extLst>
          </p:cNvPr>
          <p:cNvSpPr txBox="1"/>
          <p:nvPr/>
        </p:nvSpPr>
        <p:spPr>
          <a:xfrm>
            <a:off x="5574733" y="176106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7FF52-569B-4E4F-8BD7-B3003993FE46}"/>
              </a:ext>
            </a:extLst>
          </p:cNvPr>
          <p:cNvSpPr txBox="1"/>
          <p:nvPr/>
        </p:nvSpPr>
        <p:spPr>
          <a:xfrm>
            <a:off x="5574733" y="288367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5F28F-AE2C-4CB0-966E-AA4C1E8A9A9D}"/>
              </a:ext>
            </a:extLst>
          </p:cNvPr>
          <p:cNvSpPr txBox="1"/>
          <p:nvPr/>
        </p:nvSpPr>
        <p:spPr>
          <a:xfrm>
            <a:off x="5574733" y="392264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D1E48D-CE68-4ACA-B55D-1E932EDFEAFB}"/>
              </a:ext>
            </a:extLst>
          </p:cNvPr>
          <p:cNvGrpSpPr/>
          <p:nvPr/>
        </p:nvGrpSpPr>
        <p:grpSpPr>
          <a:xfrm>
            <a:off x="7302161" y="1807232"/>
            <a:ext cx="4024530" cy="923330"/>
            <a:chOff x="2551704" y="4283314"/>
            <a:chExt cx="935720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5D142E-9628-4825-B9F7-7231557B59DC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46A564-B090-4139-B6C2-AE32F5143FCC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A6458-1A99-45EB-A3B1-C0DE8BFEF1CC}"/>
              </a:ext>
            </a:extLst>
          </p:cNvPr>
          <p:cNvGrpSpPr/>
          <p:nvPr/>
        </p:nvGrpSpPr>
        <p:grpSpPr>
          <a:xfrm>
            <a:off x="7302161" y="3986424"/>
            <a:ext cx="4024530" cy="923330"/>
            <a:chOff x="2551704" y="4283314"/>
            <a:chExt cx="935720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83EA12-12BB-4F45-B46B-1C550678C713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BB0F1C-2DDC-44E5-A176-610773E8DD7E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B1DFF5-5525-450E-8E78-29812A5E4409}"/>
              </a:ext>
            </a:extLst>
          </p:cNvPr>
          <p:cNvGrpSpPr/>
          <p:nvPr/>
        </p:nvGrpSpPr>
        <p:grpSpPr>
          <a:xfrm>
            <a:off x="903412" y="2896828"/>
            <a:ext cx="4015361" cy="923330"/>
            <a:chOff x="2551704" y="4283314"/>
            <a:chExt cx="935720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4AA3AE-6618-4205-8C33-A4C5D65D7C1B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8B7AC6-A566-4F5E-BF73-7545CB323F06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384DBE-0ACA-465E-9529-484B6FACF19A}"/>
              </a:ext>
            </a:extLst>
          </p:cNvPr>
          <p:cNvGrpSpPr/>
          <p:nvPr/>
        </p:nvGrpSpPr>
        <p:grpSpPr>
          <a:xfrm>
            <a:off x="903411" y="5076021"/>
            <a:ext cx="4015361" cy="923330"/>
            <a:chOff x="2551704" y="4283314"/>
            <a:chExt cx="935720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841A0B-C89F-4DB8-9591-8623EABB7A8C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8BFC1D-AACC-45B3-A899-8DDE44BE29A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9888AB-BBFA-4452-B7F3-A3849007DB2B}"/>
              </a:ext>
            </a:extLst>
          </p:cNvPr>
          <p:cNvCxnSpPr/>
          <p:nvPr/>
        </p:nvCxnSpPr>
        <p:spPr>
          <a:xfrm>
            <a:off x="7073734" y="1737375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04B83B-8AF6-4546-8E87-5B531BF85FEE}"/>
              </a:ext>
            </a:extLst>
          </p:cNvPr>
          <p:cNvCxnSpPr/>
          <p:nvPr/>
        </p:nvCxnSpPr>
        <p:spPr>
          <a:xfrm>
            <a:off x="7073734" y="2776729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B04A33-F1BE-4F4E-9286-095FB960A98D}"/>
              </a:ext>
            </a:extLst>
          </p:cNvPr>
          <p:cNvCxnSpPr/>
          <p:nvPr/>
        </p:nvCxnSpPr>
        <p:spPr>
          <a:xfrm>
            <a:off x="7073734" y="3909589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4BD487-F735-4643-8503-252E512024B9}"/>
              </a:ext>
            </a:extLst>
          </p:cNvPr>
          <p:cNvCxnSpPr/>
          <p:nvPr/>
        </p:nvCxnSpPr>
        <p:spPr>
          <a:xfrm>
            <a:off x="7073734" y="4948943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5B8E34-E877-497E-B50F-A5E9C8194615}"/>
              </a:ext>
            </a:extLst>
          </p:cNvPr>
          <p:cNvCxnSpPr/>
          <p:nvPr/>
        </p:nvCxnSpPr>
        <p:spPr>
          <a:xfrm>
            <a:off x="798600" y="2839445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ADC2D8-F8B8-4BEA-BFC1-0F995741C92E}"/>
              </a:ext>
            </a:extLst>
          </p:cNvPr>
          <p:cNvCxnSpPr/>
          <p:nvPr/>
        </p:nvCxnSpPr>
        <p:spPr>
          <a:xfrm>
            <a:off x="798600" y="3878799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F31F3B-D1EC-4767-ACA1-6180DECE8BD7}"/>
              </a:ext>
            </a:extLst>
          </p:cNvPr>
          <p:cNvCxnSpPr/>
          <p:nvPr/>
        </p:nvCxnSpPr>
        <p:spPr>
          <a:xfrm>
            <a:off x="798600" y="5011659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C1D409-D7B0-417F-934F-892FFA82B80D}"/>
              </a:ext>
            </a:extLst>
          </p:cNvPr>
          <p:cNvCxnSpPr/>
          <p:nvPr/>
        </p:nvCxnSpPr>
        <p:spPr>
          <a:xfrm>
            <a:off x="798600" y="6051013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AABBE1E-0913-4C04-8B76-38F7F47933C9}"/>
              </a:ext>
            </a:extLst>
          </p:cNvPr>
          <p:cNvSpPr txBox="1"/>
          <p:nvPr/>
        </p:nvSpPr>
        <p:spPr>
          <a:xfrm>
            <a:off x="5574733" y="500276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Half Frame 27">
            <a:extLst>
              <a:ext uri="{FF2B5EF4-FFF2-40B4-BE49-F238E27FC236}">
                <a16:creationId xmlns:a16="http://schemas.microsoft.com/office/drawing/2014/main" id="{FA3DCCBF-3494-4F9A-97A4-01E258221739}"/>
              </a:ext>
            </a:extLst>
          </p:cNvPr>
          <p:cNvSpPr/>
          <p:nvPr/>
        </p:nvSpPr>
        <p:spPr>
          <a:xfrm rot="8100000">
            <a:off x="6386838" y="2021249"/>
            <a:ext cx="495300" cy="495300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Half Frame 28">
            <a:extLst>
              <a:ext uri="{FF2B5EF4-FFF2-40B4-BE49-F238E27FC236}">
                <a16:creationId xmlns:a16="http://schemas.microsoft.com/office/drawing/2014/main" id="{801B98F5-D258-4667-A002-C27BE68F1922}"/>
              </a:ext>
            </a:extLst>
          </p:cNvPr>
          <p:cNvSpPr/>
          <p:nvPr/>
        </p:nvSpPr>
        <p:spPr>
          <a:xfrm rot="18900000">
            <a:off x="5327082" y="3101816"/>
            <a:ext cx="495300" cy="495300"/>
          </a:xfrm>
          <a:prstGeom prst="half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Half Frame 29">
            <a:extLst>
              <a:ext uri="{FF2B5EF4-FFF2-40B4-BE49-F238E27FC236}">
                <a16:creationId xmlns:a16="http://schemas.microsoft.com/office/drawing/2014/main" id="{2D1F086A-A61F-4318-9FA4-D61E8BBC0178}"/>
              </a:ext>
            </a:extLst>
          </p:cNvPr>
          <p:cNvSpPr/>
          <p:nvPr/>
        </p:nvSpPr>
        <p:spPr>
          <a:xfrm rot="8100000">
            <a:off x="6392690" y="4182383"/>
            <a:ext cx="495300" cy="495300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Half Frame 30">
            <a:extLst>
              <a:ext uri="{FF2B5EF4-FFF2-40B4-BE49-F238E27FC236}">
                <a16:creationId xmlns:a16="http://schemas.microsoft.com/office/drawing/2014/main" id="{858D80F4-D329-4E8A-84DD-4CDB8036D172}"/>
              </a:ext>
            </a:extLst>
          </p:cNvPr>
          <p:cNvSpPr/>
          <p:nvPr/>
        </p:nvSpPr>
        <p:spPr>
          <a:xfrm rot="18900000">
            <a:off x="5332934" y="5262949"/>
            <a:ext cx="495300" cy="495300"/>
          </a:xfrm>
          <a:prstGeom prst="half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01B33-89AC-4474-9353-45BF505C22D3}"/>
              </a:ext>
            </a:extLst>
          </p:cNvPr>
          <p:cNvSpPr/>
          <p:nvPr/>
        </p:nvSpPr>
        <p:spPr>
          <a:xfrm>
            <a:off x="204788" y="224387"/>
            <a:ext cx="11782425" cy="6409226"/>
          </a:xfrm>
          <a:prstGeom prst="roundRect">
            <a:avLst>
              <a:gd name="adj" fmla="val 2228"/>
            </a:avLst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12F1BD5-263C-44F0-9863-B7B80CEC2BE3}"/>
              </a:ext>
            </a:extLst>
          </p:cNvPr>
          <p:cNvSpPr txBox="1">
            <a:spLocks/>
          </p:cNvSpPr>
          <p:nvPr/>
        </p:nvSpPr>
        <p:spPr>
          <a:xfrm>
            <a:off x="8591550" y="687021"/>
            <a:ext cx="3038474" cy="19704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Columns Infographic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B1663B-9EAE-4592-8061-EBC7FBC1F7F7}"/>
              </a:ext>
            </a:extLst>
          </p:cNvPr>
          <p:cNvSpPr txBox="1"/>
          <p:nvPr/>
        </p:nvSpPr>
        <p:spPr>
          <a:xfrm>
            <a:off x="843328" y="687021"/>
            <a:ext cx="70502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419FB2-5DF6-437E-B514-39E18F40674B}"/>
              </a:ext>
            </a:extLst>
          </p:cNvPr>
          <p:cNvSpPr txBox="1"/>
          <p:nvPr/>
        </p:nvSpPr>
        <p:spPr>
          <a:xfrm>
            <a:off x="843328" y="2367655"/>
            <a:ext cx="20058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7109D-36A9-447F-BAAD-4451C658FA1D}"/>
              </a:ext>
            </a:extLst>
          </p:cNvPr>
          <p:cNvSpPr txBox="1"/>
          <p:nvPr/>
        </p:nvSpPr>
        <p:spPr>
          <a:xfrm>
            <a:off x="3365533" y="2367655"/>
            <a:ext cx="20058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7FE826-4BBF-436D-81F6-0FB7A48954CD}"/>
              </a:ext>
            </a:extLst>
          </p:cNvPr>
          <p:cNvSpPr txBox="1"/>
          <p:nvPr/>
        </p:nvSpPr>
        <p:spPr>
          <a:xfrm>
            <a:off x="5887738" y="2367655"/>
            <a:ext cx="20058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A75FB7-03A3-46D5-B071-7635E3DEF495}"/>
              </a:ext>
            </a:extLst>
          </p:cNvPr>
          <p:cNvSpPr/>
          <p:nvPr/>
        </p:nvSpPr>
        <p:spPr>
          <a:xfrm>
            <a:off x="3581401" y="2453843"/>
            <a:ext cx="7986346" cy="4047113"/>
          </a:xfrm>
          <a:prstGeom prst="roundRect">
            <a:avLst>
              <a:gd name="adj" fmla="val 2228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FB9F16A-45EF-4805-A96B-78C0B917602E}"/>
              </a:ext>
            </a:extLst>
          </p:cNvPr>
          <p:cNvSpPr txBox="1">
            <a:spLocks/>
          </p:cNvSpPr>
          <p:nvPr/>
        </p:nvSpPr>
        <p:spPr>
          <a:xfrm>
            <a:off x="6019801" y="121286"/>
            <a:ext cx="5547946" cy="15931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</a:rPr>
              <a:t>Columns 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1B560-749D-4C73-9836-3F4605586DF7}"/>
              </a:ext>
            </a:extLst>
          </p:cNvPr>
          <p:cNvSpPr txBox="1"/>
          <p:nvPr/>
        </p:nvSpPr>
        <p:spPr>
          <a:xfrm>
            <a:off x="624254" y="2453843"/>
            <a:ext cx="1947496" cy="4047113"/>
          </a:xfrm>
          <a:prstGeom prst="roundRect">
            <a:avLst>
              <a:gd name="adj" fmla="val 7374"/>
            </a:avLst>
          </a:prstGeom>
          <a:solidFill>
            <a:schemeClr val="accen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B3035-B998-429D-A2CD-9EAD0ED128AA}"/>
              </a:ext>
            </a:extLst>
          </p:cNvPr>
          <p:cNvSpPr txBox="1"/>
          <p:nvPr/>
        </p:nvSpPr>
        <p:spPr>
          <a:xfrm>
            <a:off x="3862754" y="2734124"/>
            <a:ext cx="45280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CCC55-2D98-4DD5-9C67-3AB71F6D1E40}"/>
              </a:ext>
            </a:extLst>
          </p:cNvPr>
          <p:cNvSpPr txBox="1"/>
          <p:nvPr/>
        </p:nvSpPr>
        <p:spPr>
          <a:xfrm>
            <a:off x="3862754" y="4026786"/>
            <a:ext cx="2005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8258F-1EF4-4620-8961-AACFC028CAC2}"/>
              </a:ext>
            </a:extLst>
          </p:cNvPr>
          <p:cNvSpPr txBox="1"/>
          <p:nvPr/>
        </p:nvSpPr>
        <p:spPr>
          <a:xfrm>
            <a:off x="6384959" y="4026786"/>
            <a:ext cx="2005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57697C-542D-435C-A64D-C7AE9760B126}"/>
              </a:ext>
            </a:extLst>
          </p:cNvPr>
          <p:cNvSpPr txBox="1"/>
          <p:nvPr/>
        </p:nvSpPr>
        <p:spPr>
          <a:xfrm>
            <a:off x="9363808" y="2734124"/>
            <a:ext cx="2005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52791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46724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CDF8FC-FF43-4AE5-AD7E-2D4CFE588B5E}"/>
              </a:ext>
            </a:extLst>
          </p:cNvPr>
          <p:cNvGrpSpPr/>
          <p:nvPr/>
        </p:nvGrpSpPr>
        <p:grpSpPr>
          <a:xfrm>
            <a:off x="4061798" y="1487703"/>
            <a:ext cx="2714575" cy="2998291"/>
            <a:chOff x="9103301" y="3446482"/>
            <a:chExt cx="3088699" cy="3411518"/>
          </a:xfrm>
        </p:grpSpPr>
        <p:grpSp>
          <p:nvGrpSpPr>
            <p:cNvPr id="3" name="Graphic 30">
              <a:extLst>
                <a:ext uri="{FF2B5EF4-FFF2-40B4-BE49-F238E27FC236}">
                  <a16:creationId xmlns:a16="http://schemas.microsoft.com/office/drawing/2014/main" id="{F9204AD5-9699-442E-88BF-22A72FBA8538}"/>
                </a:ext>
              </a:extLst>
            </p:cNvPr>
            <p:cNvGrpSpPr/>
            <p:nvPr/>
          </p:nvGrpSpPr>
          <p:grpSpPr>
            <a:xfrm>
              <a:off x="9103301" y="3446482"/>
              <a:ext cx="2030757" cy="1783893"/>
              <a:chOff x="2194560" y="0"/>
              <a:chExt cx="7802880" cy="6854343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F60C6F66-3CC9-4FCB-8B40-88290C4EA85D}"/>
                  </a:ext>
                </a:extLst>
              </p:cNvPr>
              <p:cNvSpPr/>
              <p:nvPr/>
            </p:nvSpPr>
            <p:spPr>
              <a:xfrm>
                <a:off x="2620061" y="3800247"/>
                <a:ext cx="6925056" cy="3054096"/>
              </a:xfrm>
              <a:custGeom>
                <a:avLst/>
                <a:gdLst>
                  <a:gd name="connsiteX0" fmla="*/ 6926275 w 6925056"/>
                  <a:gd name="connsiteY0" fmla="*/ 3057754 h 3054096"/>
                  <a:gd name="connsiteX1" fmla="*/ 4183075 w 6925056"/>
                  <a:gd name="connsiteY1" fmla="*/ 3057754 h 3054096"/>
                  <a:gd name="connsiteX2" fmla="*/ 4184295 w 6925056"/>
                  <a:gd name="connsiteY2" fmla="*/ 3036418 h 3054096"/>
                  <a:gd name="connsiteX3" fmla="*/ 4184295 w 6925056"/>
                  <a:gd name="connsiteY3" fmla="*/ 913181 h 3054096"/>
                  <a:gd name="connsiteX4" fmla="*/ 4183075 w 6925056"/>
                  <a:gd name="connsiteY4" fmla="*/ 884529 h 3054096"/>
                  <a:gd name="connsiteX5" fmla="*/ 2866949 w 6925056"/>
                  <a:gd name="connsiteY5" fmla="*/ 884529 h 3054096"/>
                  <a:gd name="connsiteX6" fmla="*/ 2866949 w 6925056"/>
                  <a:gd name="connsiteY6" fmla="*/ 919277 h 3054096"/>
                  <a:gd name="connsiteX7" fmla="*/ 2866949 w 6925056"/>
                  <a:gd name="connsiteY7" fmla="*/ 1376477 h 3054096"/>
                  <a:gd name="connsiteX8" fmla="*/ 2866339 w 6925056"/>
                  <a:gd name="connsiteY8" fmla="*/ 3058363 h 3054096"/>
                  <a:gd name="connsiteX9" fmla="*/ 1219 w 6925056"/>
                  <a:gd name="connsiteY9" fmla="*/ 3058363 h 3054096"/>
                  <a:gd name="connsiteX10" fmla="*/ 0 w 6925056"/>
                  <a:gd name="connsiteY10" fmla="*/ 3027883 h 3054096"/>
                  <a:gd name="connsiteX11" fmla="*/ 0 w 6925056"/>
                  <a:gd name="connsiteY11" fmla="*/ 34747 h 3054096"/>
                  <a:gd name="connsiteX12" fmla="*/ 1829 w 6925056"/>
                  <a:gd name="connsiteY12" fmla="*/ 609 h 3054096"/>
                  <a:gd name="connsiteX13" fmla="*/ 47549 w 6925056"/>
                  <a:gd name="connsiteY13" fmla="*/ 609 h 3054096"/>
                  <a:gd name="connsiteX14" fmla="*/ 3497885 w 6925056"/>
                  <a:gd name="connsiteY14" fmla="*/ 0 h 3054096"/>
                  <a:gd name="connsiteX15" fmla="*/ 6865925 w 6925056"/>
                  <a:gd name="connsiteY15" fmla="*/ 0 h 3054096"/>
                  <a:gd name="connsiteX16" fmla="*/ 6928105 w 6925056"/>
                  <a:gd name="connsiteY16" fmla="*/ 62179 h 3054096"/>
                  <a:gd name="connsiteX17" fmla="*/ 6926275 w 6925056"/>
                  <a:gd name="connsiteY17" fmla="*/ 3057754 h 3054096"/>
                  <a:gd name="connsiteX18" fmla="*/ 2348179 w 6925056"/>
                  <a:gd name="connsiteY18" fmla="*/ 371246 h 3054096"/>
                  <a:gd name="connsiteX19" fmla="*/ 1460602 w 6925056"/>
                  <a:gd name="connsiteY19" fmla="*/ 371246 h 3054096"/>
                  <a:gd name="connsiteX20" fmla="*/ 1460602 w 6925056"/>
                  <a:gd name="connsiteY20" fmla="*/ 896721 h 3054096"/>
                  <a:gd name="connsiteX21" fmla="*/ 2348179 w 6925056"/>
                  <a:gd name="connsiteY21" fmla="*/ 896721 h 3054096"/>
                  <a:gd name="connsiteX22" fmla="*/ 2348179 w 6925056"/>
                  <a:gd name="connsiteY22" fmla="*/ 371246 h 3054096"/>
                  <a:gd name="connsiteX23" fmla="*/ 6412382 w 6925056"/>
                  <a:gd name="connsiteY23" fmla="*/ 897331 h 3054096"/>
                  <a:gd name="connsiteX24" fmla="*/ 6412382 w 6925056"/>
                  <a:gd name="connsiteY24" fmla="*/ 371246 h 3054096"/>
                  <a:gd name="connsiteX25" fmla="*/ 5525415 w 6925056"/>
                  <a:gd name="connsiteY25" fmla="*/ 371246 h 3054096"/>
                  <a:gd name="connsiteX26" fmla="*/ 5525415 w 6925056"/>
                  <a:gd name="connsiteY26" fmla="*/ 897331 h 3054096"/>
                  <a:gd name="connsiteX27" fmla="*/ 6412382 w 6925056"/>
                  <a:gd name="connsiteY27" fmla="*/ 897331 h 3054096"/>
                  <a:gd name="connsiteX28" fmla="*/ 2347570 w 6925056"/>
                  <a:gd name="connsiteY28" fmla="*/ 1532534 h 3054096"/>
                  <a:gd name="connsiteX29" fmla="*/ 2347570 w 6925056"/>
                  <a:gd name="connsiteY29" fmla="*/ 1004621 h 3054096"/>
                  <a:gd name="connsiteX30" fmla="*/ 1461211 w 6925056"/>
                  <a:gd name="connsiteY30" fmla="*/ 1004621 h 3054096"/>
                  <a:gd name="connsiteX31" fmla="*/ 1461211 w 6925056"/>
                  <a:gd name="connsiteY31" fmla="*/ 1532534 h 3054096"/>
                  <a:gd name="connsiteX32" fmla="*/ 2347570 w 6925056"/>
                  <a:gd name="connsiteY32" fmla="*/ 1532534 h 3054096"/>
                  <a:gd name="connsiteX33" fmla="*/ 5526024 w 6925056"/>
                  <a:gd name="connsiteY33" fmla="*/ 1004011 h 3054096"/>
                  <a:gd name="connsiteX34" fmla="*/ 5526024 w 6925056"/>
                  <a:gd name="connsiteY34" fmla="*/ 1531315 h 3054096"/>
                  <a:gd name="connsiteX35" fmla="*/ 6411773 w 6925056"/>
                  <a:gd name="connsiteY35" fmla="*/ 1531315 h 3054096"/>
                  <a:gd name="connsiteX36" fmla="*/ 6411773 w 6925056"/>
                  <a:gd name="connsiteY36" fmla="*/ 1004011 h 3054096"/>
                  <a:gd name="connsiteX37" fmla="*/ 5526024 w 6925056"/>
                  <a:gd name="connsiteY37" fmla="*/ 1004011 h 3054096"/>
                  <a:gd name="connsiteX38" fmla="*/ 547421 w 6925056"/>
                  <a:gd name="connsiteY38" fmla="*/ 1532534 h 3054096"/>
                  <a:gd name="connsiteX39" fmla="*/ 1353312 w 6925056"/>
                  <a:gd name="connsiteY39" fmla="*/ 1532534 h 3054096"/>
                  <a:gd name="connsiteX40" fmla="*/ 1353312 w 6925056"/>
                  <a:gd name="connsiteY40" fmla="*/ 1005230 h 3054096"/>
                  <a:gd name="connsiteX41" fmla="*/ 547421 w 6925056"/>
                  <a:gd name="connsiteY41" fmla="*/ 1005230 h 3054096"/>
                  <a:gd name="connsiteX42" fmla="*/ 547421 w 6925056"/>
                  <a:gd name="connsiteY42" fmla="*/ 1532534 h 3054096"/>
                  <a:gd name="connsiteX43" fmla="*/ 5418735 w 6925056"/>
                  <a:gd name="connsiteY43" fmla="*/ 1005230 h 3054096"/>
                  <a:gd name="connsiteX44" fmla="*/ 4613453 w 6925056"/>
                  <a:gd name="connsiteY44" fmla="*/ 1005230 h 3054096"/>
                  <a:gd name="connsiteX45" fmla="*/ 4613453 w 6925056"/>
                  <a:gd name="connsiteY45" fmla="*/ 1531315 h 3054096"/>
                  <a:gd name="connsiteX46" fmla="*/ 5418735 w 6925056"/>
                  <a:gd name="connsiteY46" fmla="*/ 1531315 h 3054096"/>
                  <a:gd name="connsiteX47" fmla="*/ 5418735 w 6925056"/>
                  <a:gd name="connsiteY47" fmla="*/ 1005230 h 3054096"/>
                  <a:gd name="connsiteX48" fmla="*/ 548640 w 6925056"/>
                  <a:gd name="connsiteY48" fmla="*/ 370637 h 3054096"/>
                  <a:gd name="connsiteX49" fmla="*/ 548640 w 6925056"/>
                  <a:gd name="connsiteY49" fmla="*/ 896721 h 3054096"/>
                  <a:gd name="connsiteX50" fmla="*/ 1353312 w 6925056"/>
                  <a:gd name="connsiteY50" fmla="*/ 896721 h 3054096"/>
                  <a:gd name="connsiteX51" fmla="*/ 1353312 w 6925056"/>
                  <a:gd name="connsiteY51" fmla="*/ 370637 h 3054096"/>
                  <a:gd name="connsiteX52" fmla="*/ 548640 w 6925056"/>
                  <a:gd name="connsiteY52" fmla="*/ 370637 h 3054096"/>
                  <a:gd name="connsiteX53" fmla="*/ 4613453 w 6925056"/>
                  <a:gd name="connsiteY53" fmla="*/ 897331 h 3054096"/>
                  <a:gd name="connsiteX54" fmla="*/ 5416906 w 6925056"/>
                  <a:gd name="connsiteY54" fmla="*/ 897331 h 3054096"/>
                  <a:gd name="connsiteX55" fmla="*/ 5416906 w 6925056"/>
                  <a:gd name="connsiteY55" fmla="*/ 370637 h 3054096"/>
                  <a:gd name="connsiteX56" fmla="*/ 4613453 w 6925056"/>
                  <a:gd name="connsiteY56" fmla="*/ 370637 h 3054096"/>
                  <a:gd name="connsiteX57" fmla="*/ 4613453 w 6925056"/>
                  <a:gd name="connsiteY57" fmla="*/ 897331 h 305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925056" h="3054096">
                    <a:moveTo>
                      <a:pt x="6926275" y="3057754"/>
                    </a:moveTo>
                    <a:cubicBezTo>
                      <a:pt x="6011875" y="3057754"/>
                      <a:pt x="5097475" y="3057754"/>
                      <a:pt x="4183075" y="3057754"/>
                    </a:cubicBezTo>
                    <a:cubicBezTo>
                      <a:pt x="4183685" y="3050439"/>
                      <a:pt x="4184295" y="3043732"/>
                      <a:pt x="4184295" y="3036418"/>
                    </a:cubicBezTo>
                    <a:cubicBezTo>
                      <a:pt x="4184295" y="2328672"/>
                      <a:pt x="4184295" y="1620926"/>
                      <a:pt x="4184295" y="913181"/>
                    </a:cubicBezTo>
                    <a:cubicBezTo>
                      <a:pt x="4184295" y="904037"/>
                      <a:pt x="4183075" y="895502"/>
                      <a:pt x="4183075" y="884529"/>
                    </a:cubicBezTo>
                    <a:cubicBezTo>
                      <a:pt x="3744163" y="884529"/>
                      <a:pt x="3307080" y="884529"/>
                      <a:pt x="2866949" y="884529"/>
                    </a:cubicBezTo>
                    <a:cubicBezTo>
                      <a:pt x="2866949" y="897331"/>
                      <a:pt x="2866949" y="908304"/>
                      <a:pt x="2866949" y="919277"/>
                    </a:cubicBezTo>
                    <a:cubicBezTo>
                      <a:pt x="2866949" y="1071677"/>
                      <a:pt x="2866949" y="1224077"/>
                      <a:pt x="2866949" y="1376477"/>
                    </a:cubicBezTo>
                    <a:cubicBezTo>
                      <a:pt x="2866949" y="1937309"/>
                      <a:pt x="2866949" y="2497531"/>
                      <a:pt x="2866339" y="3058363"/>
                    </a:cubicBezTo>
                    <a:cubicBezTo>
                      <a:pt x="1911096" y="3058363"/>
                      <a:pt x="956462" y="3058363"/>
                      <a:pt x="1219" y="3058363"/>
                    </a:cubicBezTo>
                    <a:cubicBezTo>
                      <a:pt x="610" y="3048000"/>
                      <a:pt x="0" y="3038247"/>
                      <a:pt x="0" y="3027883"/>
                    </a:cubicBezTo>
                    <a:cubicBezTo>
                      <a:pt x="0" y="2029968"/>
                      <a:pt x="0" y="1032662"/>
                      <a:pt x="0" y="34747"/>
                    </a:cubicBezTo>
                    <a:cubicBezTo>
                      <a:pt x="0" y="24384"/>
                      <a:pt x="1219" y="13411"/>
                      <a:pt x="1829" y="609"/>
                    </a:cubicBezTo>
                    <a:cubicBezTo>
                      <a:pt x="18898" y="609"/>
                      <a:pt x="32918" y="609"/>
                      <a:pt x="47549" y="609"/>
                    </a:cubicBezTo>
                    <a:cubicBezTo>
                      <a:pt x="1197864" y="609"/>
                      <a:pt x="2347570" y="0"/>
                      <a:pt x="3497885" y="0"/>
                    </a:cubicBezTo>
                    <a:cubicBezTo>
                      <a:pt x="4620768" y="0"/>
                      <a:pt x="5743042" y="0"/>
                      <a:pt x="6865925" y="0"/>
                    </a:cubicBezTo>
                    <a:cubicBezTo>
                      <a:pt x="6928105" y="0"/>
                      <a:pt x="6928105" y="0"/>
                      <a:pt x="6928105" y="62179"/>
                    </a:cubicBezTo>
                    <a:cubicBezTo>
                      <a:pt x="6926885" y="1060704"/>
                      <a:pt x="6926275" y="2059229"/>
                      <a:pt x="6926275" y="3057754"/>
                    </a:cubicBezTo>
                    <a:close/>
                    <a:moveTo>
                      <a:pt x="2348179" y="371246"/>
                    </a:moveTo>
                    <a:cubicBezTo>
                      <a:pt x="2051304" y="371246"/>
                      <a:pt x="1755648" y="371246"/>
                      <a:pt x="1460602" y="371246"/>
                    </a:cubicBezTo>
                    <a:cubicBezTo>
                      <a:pt x="1460602" y="547421"/>
                      <a:pt x="1460602" y="721766"/>
                      <a:pt x="1460602" y="896721"/>
                    </a:cubicBezTo>
                    <a:cubicBezTo>
                      <a:pt x="1757477" y="896721"/>
                      <a:pt x="2052523" y="896721"/>
                      <a:pt x="2348179" y="896721"/>
                    </a:cubicBezTo>
                    <a:cubicBezTo>
                      <a:pt x="2348179" y="720547"/>
                      <a:pt x="2348179" y="546201"/>
                      <a:pt x="2348179" y="371246"/>
                    </a:cubicBezTo>
                    <a:close/>
                    <a:moveTo>
                      <a:pt x="6412382" y="897331"/>
                    </a:moveTo>
                    <a:cubicBezTo>
                      <a:pt x="6412382" y="720547"/>
                      <a:pt x="6412382" y="545592"/>
                      <a:pt x="6412382" y="371246"/>
                    </a:cubicBezTo>
                    <a:cubicBezTo>
                      <a:pt x="6115507" y="371246"/>
                      <a:pt x="5820461" y="371246"/>
                      <a:pt x="5525415" y="371246"/>
                    </a:cubicBezTo>
                    <a:cubicBezTo>
                      <a:pt x="5525415" y="547421"/>
                      <a:pt x="5525415" y="721766"/>
                      <a:pt x="5525415" y="897331"/>
                    </a:cubicBezTo>
                    <a:cubicBezTo>
                      <a:pt x="5821070" y="897331"/>
                      <a:pt x="6114898" y="897331"/>
                      <a:pt x="6412382" y="897331"/>
                    </a:cubicBezTo>
                    <a:close/>
                    <a:moveTo>
                      <a:pt x="2347570" y="1532534"/>
                    </a:moveTo>
                    <a:cubicBezTo>
                      <a:pt x="2347570" y="1355141"/>
                      <a:pt x="2347570" y="1180186"/>
                      <a:pt x="2347570" y="1004621"/>
                    </a:cubicBezTo>
                    <a:cubicBezTo>
                      <a:pt x="2051304" y="1004621"/>
                      <a:pt x="1757477" y="1004621"/>
                      <a:pt x="1461211" y="1004621"/>
                    </a:cubicBezTo>
                    <a:cubicBezTo>
                      <a:pt x="1461211" y="1180795"/>
                      <a:pt x="1461211" y="1355750"/>
                      <a:pt x="1461211" y="1532534"/>
                    </a:cubicBezTo>
                    <a:cubicBezTo>
                      <a:pt x="1757477" y="1532534"/>
                      <a:pt x="2051304" y="1532534"/>
                      <a:pt x="2347570" y="1532534"/>
                    </a:cubicBezTo>
                    <a:close/>
                    <a:moveTo>
                      <a:pt x="5526024" y="1004011"/>
                    </a:moveTo>
                    <a:cubicBezTo>
                      <a:pt x="5526024" y="1182014"/>
                      <a:pt x="5526024" y="1356970"/>
                      <a:pt x="5526024" y="1531315"/>
                    </a:cubicBezTo>
                    <a:cubicBezTo>
                      <a:pt x="5822899" y="1531315"/>
                      <a:pt x="6117946" y="1531315"/>
                      <a:pt x="6411773" y="1531315"/>
                    </a:cubicBezTo>
                    <a:cubicBezTo>
                      <a:pt x="6411773" y="1353922"/>
                      <a:pt x="6411773" y="1178966"/>
                      <a:pt x="6411773" y="1004011"/>
                    </a:cubicBezTo>
                    <a:cubicBezTo>
                      <a:pt x="6115507" y="1004011"/>
                      <a:pt x="5822290" y="1004011"/>
                      <a:pt x="5526024" y="1004011"/>
                    </a:cubicBezTo>
                    <a:close/>
                    <a:moveTo>
                      <a:pt x="547421" y="1532534"/>
                    </a:moveTo>
                    <a:cubicBezTo>
                      <a:pt x="816864" y="1532534"/>
                      <a:pt x="1084478" y="1532534"/>
                      <a:pt x="1353312" y="1532534"/>
                    </a:cubicBezTo>
                    <a:cubicBezTo>
                      <a:pt x="1353312" y="1356360"/>
                      <a:pt x="1353312" y="1181405"/>
                      <a:pt x="1353312" y="1005230"/>
                    </a:cubicBezTo>
                    <a:cubicBezTo>
                      <a:pt x="1084478" y="1005230"/>
                      <a:pt x="816864" y="1005230"/>
                      <a:pt x="547421" y="1005230"/>
                    </a:cubicBezTo>
                    <a:cubicBezTo>
                      <a:pt x="547421" y="1180795"/>
                      <a:pt x="547421" y="1354531"/>
                      <a:pt x="547421" y="1532534"/>
                    </a:cubicBezTo>
                    <a:close/>
                    <a:moveTo>
                      <a:pt x="5418735" y="1005230"/>
                    </a:moveTo>
                    <a:cubicBezTo>
                      <a:pt x="5149291" y="1005230"/>
                      <a:pt x="4881677" y="1005230"/>
                      <a:pt x="4613453" y="1005230"/>
                    </a:cubicBezTo>
                    <a:cubicBezTo>
                      <a:pt x="4613453" y="1182014"/>
                      <a:pt x="4613453" y="1356360"/>
                      <a:pt x="4613453" y="1531315"/>
                    </a:cubicBezTo>
                    <a:cubicBezTo>
                      <a:pt x="4882896" y="1531315"/>
                      <a:pt x="5149901" y="1531315"/>
                      <a:pt x="5418735" y="1531315"/>
                    </a:cubicBezTo>
                    <a:cubicBezTo>
                      <a:pt x="5418735" y="1355750"/>
                      <a:pt x="5418735" y="1182014"/>
                      <a:pt x="5418735" y="1005230"/>
                    </a:cubicBezTo>
                    <a:close/>
                    <a:moveTo>
                      <a:pt x="548640" y="370637"/>
                    </a:moveTo>
                    <a:cubicBezTo>
                      <a:pt x="548640" y="547421"/>
                      <a:pt x="548640" y="721766"/>
                      <a:pt x="548640" y="896721"/>
                    </a:cubicBezTo>
                    <a:cubicBezTo>
                      <a:pt x="818083" y="896721"/>
                      <a:pt x="1085088" y="896721"/>
                      <a:pt x="1353312" y="896721"/>
                    </a:cubicBezTo>
                    <a:cubicBezTo>
                      <a:pt x="1353312" y="720547"/>
                      <a:pt x="1353312" y="546201"/>
                      <a:pt x="1353312" y="370637"/>
                    </a:cubicBezTo>
                    <a:cubicBezTo>
                      <a:pt x="1084478" y="370637"/>
                      <a:pt x="818083" y="370637"/>
                      <a:pt x="548640" y="370637"/>
                    </a:cubicBezTo>
                    <a:close/>
                    <a:moveTo>
                      <a:pt x="4613453" y="897331"/>
                    </a:moveTo>
                    <a:cubicBezTo>
                      <a:pt x="4882896" y="897331"/>
                      <a:pt x="5149901" y="897331"/>
                      <a:pt x="5416906" y="897331"/>
                    </a:cubicBezTo>
                    <a:cubicBezTo>
                      <a:pt x="5416906" y="720547"/>
                      <a:pt x="5416906" y="545592"/>
                      <a:pt x="5416906" y="370637"/>
                    </a:cubicBezTo>
                    <a:cubicBezTo>
                      <a:pt x="5148072" y="370637"/>
                      <a:pt x="4881677" y="370637"/>
                      <a:pt x="4613453" y="370637"/>
                    </a:cubicBezTo>
                    <a:cubicBezTo>
                      <a:pt x="4613453" y="546811"/>
                      <a:pt x="4613453" y="721157"/>
                      <a:pt x="4613453" y="897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F757A2E-00D9-414D-8235-2B98307914A9}"/>
                  </a:ext>
                </a:extLst>
              </p:cNvPr>
              <p:cNvSpPr/>
              <p:nvPr/>
            </p:nvSpPr>
            <p:spPr>
              <a:xfrm>
                <a:off x="2194560" y="0"/>
                <a:ext cx="7802880" cy="3639312"/>
              </a:xfrm>
              <a:custGeom>
                <a:avLst/>
                <a:gdLst>
                  <a:gd name="connsiteX0" fmla="*/ 3877056 w 7802880"/>
                  <a:gd name="connsiteY0" fmla="*/ 0 h 3639312"/>
                  <a:gd name="connsiteX1" fmla="*/ 3883152 w 7802880"/>
                  <a:gd name="connsiteY1" fmla="*/ 0 h 3639312"/>
                  <a:gd name="connsiteX2" fmla="*/ 3903269 w 7802880"/>
                  <a:gd name="connsiteY2" fmla="*/ 18288 h 3639312"/>
                  <a:gd name="connsiteX3" fmla="*/ 5491277 w 7802880"/>
                  <a:gd name="connsiteY3" fmla="*/ 1210666 h 3639312"/>
                  <a:gd name="connsiteX4" fmla="*/ 5586984 w 7802880"/>
                  <a:gd name="connsiteY4" fmla="*/ 1242365 h 3639312"/>
                  <a:gd name="connsiteX5" fmla="*/ 6717792 w 7802880"/>
                  <a:gd name="connsiteY5" fmla="*/ 1239926 h 3639312"/>
                  <a:gd name="connsiteX6" fmla="*/ 6797650 w 7802880"/>
                  <a:gd name="connsiteY6" fmla="*/ 1292962 h 3639312"/>
                  <a:gd name="connsiteX7" fmla="*/ 7774839 w 7802880"/>
                  <a:gd name="connsiteY7" fmla="*/ 3573475 h 3639312"/>
                  <a:gd name="connsiteX8" fmla="*/ 7802880 w 7802880"/>
                  <a:gd name="connsiteY8" fmla="*/ 3633216 h 3639312"/>
                  <a:gd name="connsiteX9" fmla="*/ 7802880 w 7802880"/>
                  <a:gd name="connsiteY9" fmla="*/ 3639312 h 3639312"/>
                  <a:gd name="connsiteX10" fmla="*/ 7766914 w 7802880"/>
                  <a:gd name="connsiteY10" fmla="*/ 3642360 h 3639312"/>
                  <a:gd name="connsiteX11" fmla="*/ 35966 w 7802880"/>
                  <a:gd name="connsiteY11" fmla="*/ 3642360 h 3639312"/>
                  <a:gd name="connsiteX12" fmla="*/ 0 w 7802880"/>
                  <a:gd name="connsiteY12" fmla="*/ 3639312 h 3639312"/>
                  <a:gd name="connsiteX13" fmla="*/ 0 w 7802880"/>
                  <a:gd name="connsiteY13" fmla="*/ 3633216 h 3639312"/>
                  <a:gd name="connsiteX14" fmla="*/ 10363 w 7802880"/>
                  <a:gd name="connsiteY14" fmla="*/ 3615538 h 3639312"/>
                  <a:gd name="connsiteX15" fmla="*/ 1007059 w 7802880"/>
                  <a:gd name="connsiteY15" fmla="*/ 1288085 h 3639312"/>
                  <a:gd name="connsiteX16" fmla="*/ 1080211 w 7802880"/>
                  <a:gd name="connsiteY16" fmla="*/ 1240536 h 3639312"/>
                  <a:gd name="connsiteX17" fmla="*/ 2189074 w 7802880"/>
                  <a:gd name="connsiteY17" fmla="*/ 1243584 h 3639312"/>
                  <a:gd name="connsiteX18" fmla="*/ 2295754 w 7802880"/>
                  <a:gd name="connsiteY18" fmla="*/ 1207618 h 3639312"/>
                  <a:gd name="connsiteX19" fmla="*/ 3126029 w 7802880"/>
                  <a:gd name="connsiteY19" fmla="*/ 573634 h 3639312"/>
                  <a:gd name="connsiteX20" fmla="*/ 3877056 w 7802880"/>
                  <a:gd name="connsiteY20" fmla="*/ 0 h 3639312"/>
                  <a:gd name="connsiteX21" fmla="*/ 5071872 w 7802880"/>
                  <a:gd name="connsiteY21" fmla="*/ 2077517 h 3639312"/>
                  <a:gd name="connsiteX22" fmla="*/ 3970325 w 7802880"/>
                  <a:gd name="connsiteY22" fmla="*/ 2077517 h 3639312"/>
                  <a:gd name="connsiteX23" fmla="*/ 3970325 w 7802880"/>
                  <a:gd name="connsiteY23" fmla="*/ 2881579 h 3639312"/>
                  <a:gd name="connsiteX24" fmla="*/ 5071872 w 7802880"/>
                  <a:gd name="connsiteY24" fmla="*/ 2881579 h 3639312"/>
                  <a:gd name="connsiteX25" fmla="*/ 5071872 w 7802880"/>
                  <a:gd name="connsiteY25" fmla="*/ 2077517 h 3639312"/>
                  <a:gd name="connsiteX26" fmla="*/ 3819754 w 7802880"/>
                  <a:gd name="connsiteY26" fmla="*/ 2882798 h 3639312"/>
                  <a:gd name="connsiteX27" fmla="*/ 3819754 w 7802880"/>
                  <a:gd name="connsiteY27" fmla="*/ 2079346 h 3639312"/>
                  <a:gd name="connsiteX28" fmla="*/ 2717597 w 7802880"/>
                  <a:gd name="connsiteY28" fmla="*/ 2079346 h 3639312"/>
                  <a:gd name="connsiteX29" fmla="*/ 2717597 w 7802880"/>
                  <a:gd name="connsiteY29" fmla="*/ 2882798 h 3639312"/>
                  <a:gd name="connsiteX30" fmla="*/ 3819754 w 7802880"/>
                  <a:gd name="connsiteY30" fmla="*/ 2882798 h 3639312"/>
                  <a:gd name="connsiteX31" fmla="*/ 3889858 w 7802880"/>
                  <a:gd name="connsiteY31" fmla="*/ 303581 h 3639312"/>
                  <a:gd name="connsiteX32" fmla="*/ 5677205 w 7802880"/>
                  <a:gd name="connsiteY32" fmla="*/ 1648358 h 3639312"/>
                  <a:gd name="connsiteX33" fmla="*/ 5677815 w 7802880"/>
                  <a:gd name="connsiteY33" fmla="*/ 1422806 h 3639312"/>
                  <a:gd name="connsiteX34" fmla="*/ 5630876 w 7802880"/>
                  <a:gd name="connsiteY34" fmla="*/ 1325270 h 3639312"/>
                  <a:gd name="connsiteX35" fmla="*/ 4153815 w 7802880"/>
                  <a:gd name="connsiteY35" fmla="*/ 218846 h 3639312"/>
                  <a:gd name="connsiteX36" fmla="*/ 3878885 w 7802880"/>
                  <a:gd name="connsiteY36" fmla="*/ 12802 h 3639312"/>
                  <a:gd name="connsiteX37" fmla="*/ 3857549 w 7802880"/>
                  <a:gd name="connsiteY37" fmla="*/ 28042 h 3639312"/>
                  <a:gd name="connsiteX38" fmla="*/ 2976067 w 7802880"/>
                  <a:gd name="connsiteY38" fmla="*/ 700430 h 3639312"/>
                  <a:gd name="connsiteX39" fmla="*/ 2128114 w 7802880"/>
                  <a:gd name="connsiteY39" fmla="*/ 1346606 h 3639312"/>
                  <a:gd name="connsiteX40" fmla="*/ 2092757 w 7802880"/>
                  <a:gd name="connsiteY40" fmla="*/ 1409395 h 3639312"/>
                  <a:gd name="connsiteX41" fmla="*/ 2093976 w 7802880"/>
                  <a:gd name="connsiteY41" fmla="*/ 1595323 h 3639312"/>
                  <a:gd name="connsiteX42" fmla="*/ 2098243 w 7802880"/>
                  <a:gd name="connsiteY42" fmla="*/ 1631899 h 3639312"/>
                  <a:gd name="connsiteX43" fmla="*/ 3889858 w 7802880"/>
                  <a:gd name="connsiteY43" fmla="*/ 303581 h 3639312"/>
                  <a:gd name="connsiteX44" fmla="*/ 2717597 w 7802880"/>
                  <a:gd name="connsiteY44" fmla="*/ 1470355 h 3639312"/>
                  <a:gd name="connsiteX45" fmla="*/ 2717597 w 7802880"/>
                  <a:gd name="connsiteY45" fmla="*/ 1997659 h 3639312"/>
                  <a:gd name="connsiteX46" fmla="*/ 3819144 w 7802880"/>
                  <a:gd name="connsiteY46" fmla="*/ 1997659 h 3639312"/>
                  <a:gd name="connsiteX47" fmla="*/ 3819144 w 7802880"/>
                  <a:gd name="connsiteY47" fmla="*/ 1470355 h 3639312"/>
                  <a:gd name="connsiteX48" fmla="*/ 2717597 w 7802880"/>
                  <a:gd name="connsiteY48" fmla="*/ 1470355 h 3639312"/>
                  <a:gd name="connsiteX49" fmla="*/ 3969106 w 7802880"/>
                  <a:gd name="connsiteY49" fmla="*/ 1997050 h 3639312"/>
                  <a:gd name="connsiteX50" fmla="*/ 5070044 w 7802880"/>
                  <a:gd name="connsiteY50" fmla="*/ 1997050 h 3639312"/>
                  <a:gd name="connsiteX51" fmla="*/ 5070044 w 7802880"/>
                  <a:gd name="connsiteY51" fmla="*/ 1471574 h 3639312"/>
                  <a:gd name="connsiteX52" fmla="*/ 3969106 w 7802880"/>
                  <a:gd name="connsiteY52" fmla="*/ 1471574 h 3639312"/>
                  <a:gd name="connsiteX53" fmla="*/ 3969106 w 7802880"/>
                  <a:gd name="connsiteY53" fmla="*/ 1997050 h 3639312"/>
                  <a:gd name="connsiteX54" fmla="*/ 5436413 w 7802880"/>
                  <a:gd name="connsiteY54" fmla="*/ 1486814 h 3639312"/>
                  <a:gd name="connsiteX55" fmla="*/ 5436413 w 7802880"/>
                  <a:gd name="connsiteY55" fmla="*/ 3062630 h 3639312"/>
                  <a:gd name="connsiteX56" fmla="*/ 2307946 w 7802880"/>
                  <a:gd name="connsiteY56" fmla="*/ 3062630 h 3639312"/>
                  <a:gd name="connsiteX57" fmla="*/ 2307946 w 7802880"/>
                  <a:gd name="connsiteY57" fmla="*/ 1501445 h 3639312"/>
                  <a:gd name="connsiteX58" fmla="*/ 2235403 w 7802880"/>
                  <a:gd name="connsiteY58" fmla="*/ 1608734 h 3639312"/>
                  <a:gd name="connsiteX59" fmla="*/ 2236622 w 7802880"/>
                  <a:gd name="connsiteY59" fmla="*/ 3126639 h 3639312"/>
                  <a:gd name="connsiteX60" fmla="*/ 2236622 w 7802880"/>
                  <a:gd name="connsiteY60" fmla="*/ 3161386 h 3639312"/>
                  <a:gd name="connsiteX61" fmla="*/ 5515052 w 7802880"/>
                  <a:gd name="connsiteY61" fmla="*/ 3161386 h 3639312"/>
                  <a:gd name="connsiteX62" fmla="*/ 5516880 w 7802880"/>
                  <a:gd name="connsiteY62" fmla="*/ 3150413 h 3639312"/>
                  <a:gd name="connsiteX63" fmla="*/ 5516880 w 7802880"/>
                  <a:gd name="connsiteY63" fmla="*/ 1568501 h 3639312"/>
                  <a:gd name="connsiteX64" fmla="*/ 5508346 w 7802880"/>
                  <a:gd name="connsiteY64" fmla="*/ 1544117 h 3639312"/>
                  <a:gd name="connsiteX65" fmla="*/ 5436413 w 7802880"/>
                  <a:gd name="connsiteY65" fmla="*/ 1486814 h 363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802880" h="3639312">
                    <a:moveTo>
                      <a:pt x="3877056" y="0"/>
                    </a:moveTo>
                    <a:cubicBezTo>
                      <a:pt x="3878885" y="0"/>
                      <a:pt x="3881323" y="0"/>
                      <a:pt x="3883152" y="0"/>
                    </a:cubicBezTo>
                    <a:cubicBezTo>
                      <a:pt x="3889858" y="6096"/>
                      <a:pt x="3895954" y="12802"/>
                      <a:pt x="3903269" y="18288"/>
                    </a:cubicBezTo>
                    <a:cubicBezTo>
                      <a:pt x="4432402" y="415747"/>
                      <a:pt x="4962144" y="813206"/>
                      <a:pt x="5491277" y="1210666"/>
                    </a:cubicBezTo>
                    <a:cubicBezTo>
                      <a:pt x="5520538" y="1232611"/>
                      <a:pt x="5551018" y="1242365"/>
                      <a:pt x="5586984" y="1242365"/>
                    </a:cubicBezTo>
                    <a:cubicBezTo>
                      <a:pt x="5963717" y="1241146"/>
                      <a:pt x="6340450" y="1241755"/>
                      <a:pt x="6717792" y="1239926"/>
                    </a:cubicBezTo>
                    <a:cubicBezTo>
                      <a:pt x="6759855" y="1239926"/>
                      <a:pt x="6781191" y="1254557"/>
                      <a:pt x="6797650" y="1292962"/>
                    </a:cubicBezTo>
                    <a:cubicBezTo>
                      <a:pt x="7122567" y="2053742"/>
                      <a:pt x="7448703" y="2813304"/>
                      <a:pt x="7774839" y="3573475"/>
                    </a:cubicBezTo>
                    <a:cubicBezTo>
                      <a:pt x="7783373" y="3593592"/>
                      <a:pt x="7793736" y="3613099"/>
                      <a:pt x="7802880" y="3633216"/>
                    </a:cubicBezTo>
                    <a:cubicBezTo>
                      <a:pt x="7802880" y="3635045"/>
                      <a:pt x="7802880" y="3637483"/>
                      <a:pt x="7802880" y="3639312"/>
                    </a:cubicBezTo>
                    <a:cubicBezTo>
                      <a:pt x="7790688" y="3640531"/>
                      <a:pt x="7779106" y="3642360"/>
                      <a:pt x="7766914" y="3642360"/>
                    </a:cubicBezTo>
                    <a:cubicBezTo>
                      <a:pt x="5190135" y="3642360"/>
                      <a:pt x="2613355" y="3642360"/>
                      <a:pt x="35966" y="3642360"/>
                    </a:cubicBezTo>
                    <a:cubicBezTo>
                      <a:pt x="23774" y="3642360"/>
                      <a:pt x="12192" y="3640531"/>
                      <a:pt x="0" y="3639312"/>
                    </a:cubicBezTo>
                    <a:cubicBezTo>
                      <a:pt x="0" y="3637483"/>
                      <a:pt x="0" y="3635045"/>
                      <a:pt x="0" y="3633216"/>
                    </a:cubicBezTo>
                    <a:cubicBezTo>
                      <a:pt x="3658" y="3627120"/>
                      <a:pt x="7925" y="3621634"/>
                      <a:pt x="10363" y="3615538"/>
                    </a:cubicBezTo>
                    <a:cubicBezTo>
                      <a:pt x="343205" y="2839517"/>
                      <a:pt x="675437" y="2064106"/>
                      <a:pt x="1007059" y="1288085"/>
                    </a:cubicBezTo>
                    <a:cubicBezTo>
                      <a:pt x="1022299" y="1252728"/>
                      <a:pt x="1041806" y="1239926"/>
                      <a:pt x="1080211" y="1240536"/>
                    </a:cubicBezTo>
                    <a:cubicBezTo>
                      <a:pt x="1449629" y="1242365"/>
                      <a:pt x="1819656" y="1242365"/>
                      <a:pt x="2189074" y="1243584"/>
                    </a:cubicBezTo>
                    <a:cubicBezTo>
                      <a:pt x="2229917" y="1243584"/>
                      <a:pt x="2263445" y="1232002"/>
                      <a:pt x="2295754" y="1207618"/>
                    </a:cubicBezTo>
                    <a:cubicBezTo>
                      <a:pt x="2571902" y="996086"/>
                      <a:pt x="2849270" y="785165"/>
                      <a:pt x="3126029" y="573634"/>
                    </a:cubicBezTo>
                    <a:cubicBezTo>
                      <a:pt x="3376575" y="382219"/>
                      <a:pt x="3627120" y="190805"/>
                      <a:pt x="3877056" y="0"/>
                    </a:cubicBezTo>
                    <a:close/>
                    <a:moveTo>
                      <a:pt x="5071872" y="2077517"/>
                    </a:moveTo>
                    <a:cubicBezTo>
                      <a:pt x="4701845" y="2077517"/>
                      <a:pt x="4336085" y="2077517"/>
                      <a:pt x="3970325" y="2077517"/>
                    </a:cubicBezTo>
                    <a:cubicBezTo>
                      <a:pt x="3970325" y="2347570"/>
                      <a:pt x="3970325" y="2614574"/>
                      <a:pt x="3970325" y="2881579"/>
                    </a:cubicBezTo>
                    <a:cubicBezTo>
                      <a:pt x="4339133" y="2881579"/>
                      <a:pt x="4704893" y="2881579"/>
                      <a:pt x="5071872" y="2881579"/>
                    </a:cubicBezTo>
                    <a:cubicBezTo>
                      <a:pt x="5071872" y="2612746"/>
                      <a:pt x="5071872" y="2345741"/>
                      <a:pt x="5071872" y="2077517"/>
                    </a:cubicBezTo>
                    <a:close/>
                    <a:moveTo>
                      <a:pt x="3819754" y="2882798"/>
                    </a:moveTo>
                    <a:cubicBezTo>
                      <a:pt x="3819754" y="2613355"/>
                      <a:pt x="3819754" y="2346350"/>
                      <a:pt x="3819754" y="2079346"/>
                    </a:cubicBezTo>
                    <a:cubicBezTo>
                      <a:pt x="3450946" y="2079346"/>
                      <a:pt x="3083966" y="2079346"/>
                      <a:pt x="2717597" y="2079346"/>
                    </a:cubicBezTo>
                    <a:cubicBezTo>
                      <a:pt x="2717597" y="2348789"/>
                      <a:pt x="2717597" y="2615184"/>
                      <a:pt x="2717597" y="2882798"/>
                    </a:cubicBezTo>
                    <a:cubicBezTo>
                      <a:pt x="3085186" y="2882798"/>
                      <a:pt x="3450946" y="2882798"/>
                      <a:pt x="3819754" y="2882798"/>
                    </a:cubicBezTo>
                    <a:close/>
                    <a:moveTo>
                      <a:pt x="3889858" y="303581"/>
                    </a:moveTo>
                    <a:cubicBezTo>
                      <a:pt x="4482999" y="751637"/>
                      <a:pt x="5071872" y="1204570"/>
                      <a:pt x="5677205" y="1648358"/>
                    </a:cubicBezTo>
                    <a:cubicBezTo>
                      <a:pt x="5677205" y="1566672"/>
                      <a:pt x="5674767" y="1494739"/>
                      <a:pt x="5677815" y="1422806"/>
                    </a:cubicBezTo>
                    <a:cubicBezTo>
                      <a:pt x="5679644" y="1379525"/>
                      <a:pt x="5665623" y="1351483"/>
                      <a:pt x="5630876" y="1325270"/>
                    </a:cubicBezTo>
                    <a:cubicBezTo>
                      <a:pt x="5138319" y="957072"/>
                      <a:pt x="4646372" y="587654"/>
                      <a:pt x="4153815" y="218846"/>
                    </a:cubicBezTo>
                    <a:cubicBezTo>
                      <a:pt x="4062375" y="149962"/>
                      <a:pt x="3970935" y="81686"/>
                      <a:pt x="3878885" y="12802"/>
                    </a:cubicBezTo>
                    <a:cubicBezTo>
                      <a:pt x="3870351" y="18898"/>
                      <a:pt x="3863645" y="23165"/>
                      <a:pt x="3857549" y="28042"/>
                    </a:cubicBezTo>
                    <a:cubicBezTo>
                      <a:pt x="3563722" y="251765"/>
                      <a:pt x="3269895" y="476098"/>
                      <a:pt x="2976067" y="700430"/>
                    </a:cubicBezTo>
                    <a:cubicBezTo>
                      <a:pt x="2693213" y="915619"/>
                      <a:pt x="2410968" y="1131418"/>
                      <a:pt x="2128114" y="1346606"/>
                    </a:cubicBezTo>
                    <a:cubicBezTo>
                      <a:pt x="2106778" y="1363066"/>
                      <a:pt x="2091538" y="1380134"/>
                      <a:pt x="2092757" y="1409395"/>
                    </a:cubicBezTo>
                    <a:cubicBezTo>
                      <a:pt x="2093976" y="1471574"/>
                      <a:pt x="2093366" y="1533144"/>
                      <a:pt x="2093976" y="1595323"/>
                    </a:cubicBezTo>
                    <a:cubicBezTo>
                      <a:pt x="2093976" y="1605686"/>
                      <a:pt x="2096414" y="1616050"/>
                      <a:pt x="2098243" y="1631899"/>
                    </a:cubicBezTo>
                    <a:cubicBezTo>
                      <a:pt x="2707843" y="1199693"/>
                      <a:pt x="3290621" y="741883"/>
                      <a:pt x="3889858" y="303581"/>
                    </a:cubicBezTo>
                    <a:close/>
                    <a:moveTo>
                      <a:pt x="2717597" y="1470355"/>
                    </a:moveTo>
                    <a:cubicBezTo>
                      <a:pt x="2717597" y="1648358"/>
                      <a:pt x="2717597" y="1823314"/>
                      <a:pt x="2717597" y="1997659"/>
                    </a:cubicBezTo>
                    <a:cubicBezTo>
                      <a:pt x="3086405" y="1997659"/>
                      <a:pt x="3452775" y="1997659"/>
                      <a:pt x="3819144" y="1997659"/>
                    </a:cubicBezTo>
                    <a:cubicBezTo>
                      <a:pt x="3819144" y="1820875"/>
                      <a:pt x="3819144" y="1645920"/>
                      <a:pt x="3819144" y="1470355"/>
                    </a:cubicBezTo>
                    <a:cubicBezTo>
                      <a:pt x="3450946" y="1470355"/>
                      <a:pt x="3085795" y="1470355"/>
                      <a:pt x="2717597" y="1470355"/>
                    </a:cubicBezTo>
                    <a:close/>
                    <a:moveTo>
                      <a:pt x="3969106" y="1997050"/>
                    </a:moveTo>
                    <a:cubicBezTo>
                      <a:pt x="4338524" y="1997050"/>
                      <a:pt x="4704284" y="1997050"/>
                      <a:pt x="5070044" y="1997050"/>
                    </a:cubicBezTo>
                    <a:cubicBezTo>
                      <a:pt x="5070044" y="1820266"/>
                      <a:pt x="5070044" y="1645310"/>
                      <a:pt x="5070044" y="1471574"/>
                    </a:cubicBezTo>
                    <a:cubicBezTo>
                      <a:pt x="4701845" y="1471574"/>
                      <a:pt x="4335476" y="1471574"/>
                      <a:pt x="3969106" y="1471574"/>
                    </a:cubicBezTo>
                    <a:cubicBezTo>
                      <a:pt x="3969106" y="1647749"/>
                      <a:pt x="3969106" y="1821485"/>
                      <a:pt x="3969106" y="1997050"/>
                    </a:cubicBezTo>
                    <a:close/>
                    <a:moveTo>
                      <a:pt x="5436413" y="1486814"/>
                    </a:moveTo>
                    <a:cubicBezTo>
                      <a:pt x="5436413" y="2018386"/>
                      <a:pt x="5436413" y="2540203"/>
                      <a:pt x="5436413" y="3062630"/>
                    </a:cubicBezTo>
                    <a:cubicBezTo>
                      <a:pt x="4393388" y="3062630"/>
                      <a:pt x="3352800" y="3062630"/>
                      <a:pt x="2307946" y="3062630"/>
                    </a:cubicBezTo>
                    <a:cubicBezTo>
                      <a:pt x="2307946" y="2541422"/>
                      <a:pt x="2307946" y="2022043"/>
                      <a:pt x="2307946" y="1501445"/>
                    </a:cubicBezTo>
                    <a:cubicBezTo>
                      <a:pt x="2253691" y="1519733"/>
                      <a:pt x="2235403" y="1553870"/>
                      <a:pt x="2235403" y="1608734"/>
                    </a:cubicBezTo>
                    <a:cubicBezTo>
                      <a:pt x="2237232" y="2114702"/>
                      <a:pt x="2236622" y="2620670"/>
                      <a:pt x="2236622" y="3126639"/>
                    </a:cubicBezTo>
                    <a:cubicBezTo>
                      <a:pt x="2236622" y="3138221"/>
                      <a:pt x="2236622" y="3150413"/>
                      <a:pt x="2236622" y="3161386"/>
                    </a:cubicBezTo>
                    <a:cubicBezTo>
                      <a:pt x="3332683" y="3161386"/>
                      <a:pt x="4423868" y="3161386"/>
                      <a:pt x="5515052" y="3161386"/>
                    </a:cubicBezTo>
                    <a:cubicBezTo>
                      <a:pt x="5515661" y="3155899"/>
                      <a:pt x="5516880" y="3152851"/>
                      <a:pt x="5516880" y="3150413"/>
                    </a:cubicBezTo>
                    <a:cubicBezTo>
                      <a:pt x="5516880" y="2623109"/>
                      <a:pt x="5516880" y="2095805"/>
                      <a:pt x="5516880" y="1568501"/>
                    </a:cubicBezTo>
                    <a:cubicBezTo>
                      <a:pt x="5516880" y="1560576"/>
                      <a:pt x="5513832" y="1548994"/>
                      <a:pt x="5508346" y="1544117"/>
                    </a:cubicBezTo>
                    <a:cubicBezTo>
                      <a:pt x="5488229" y="1525829"/>
                      <a:pt x="5465674" y="1509370"/>
                      <a:pt x="5436413" y="1486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8783A63-9651-4163-99F4-B3A48F30A8F3}"/>
                  </a:ext>
                </a:extLst>
              </p:cNvPr>
              <p:cNvSpPr/>
              <p:nvPr/>
            </p:nvSpPr>
            <p:spPr>
              <a:xfrm>
                <a:off x="5486400" y="4684167"/>
                <a:ext cx="1316736" cy="2170176"/>
              </a:xfrm>
              <a:custGeom>
                <a:avLst/>
                <a:gdLst>
                  <a:gd name="connsiteX0" fmla="*/ 0 w 1316736"/>
                  <a:gd name="connsiteY0" fmla="*/ 2173834 h 2170176"/>
                  <a:gd name="connsiteX1" fmla="*/ 609 w 1316736"/>
                  <a:gd name="connsiteY1" fmla="*/ 491947 h 2170176"/>
                  <a:gd name="connsiteX2" fmla="*/ 609 w 1316736"/>
                  <a:gd name="connsiteY2" fmla="*/ 34747 h 2170176"/>
                  <a:gd name="connsiteX3" fmla="*/ 609 w 1316736"/>
                  <a:gd name="connsiteY3" fmla="*/ 0 h 2170176"/>
                  <a:gd name="connsiteX4" fmla="*/ 1316736 w 1316736"/>
                  <a:gd name="connsiteY4" fmla="*/ 0 h 2170176"/>
                  <a:gd name="connsiteX5" fmla="*/ 1317955 w 1316736"/>
                  <a:gd name="connsiteY5" fmla="*/ 28651 h 2170176"/>
                  <a:gd name="connsiteX6" fmla="*/ 1317955 w 1316736"/>
                  <a:gd name="connsiteY6" fmla="*/ 2151888 h 2170176"/>
                  <a:gd name="connsiteX7" fmla="*/ 1316736 w 1316736"/>
                  <a:gd name="connsiteY7" fmla="*/ 2173224 h 2170176"/>
                  <a:gd name="connsiteX8" fmla="*/ 0 w 1316736"/>
                  <a:gd name="connsiteY8" fmla="*/ 2173834 h 21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6736" h="2170176">
                    <a:moveTo>
                      <a:pt x="0" y="2173834"/>
                    </a:moveTo>
                    <a:cubicBezTo>
                      <a:pt x="0" y="1613002"/>
                      <a:pt x="0" y="1052779"/>
                      <a:pt x="609" y="491947"/>
                    </a:cubicBezTo>
                    <a:cubicBezTo>
                      <a:pt x="609" y="339547"/>
                      <a:pt x="609" y="187147"/>
                      <a:pt x="609" y="34747"/>
                    </a:cubicBezTo>
                    <a:cubicBezTo>
                      <a:pt x="609" y="23774"/>
                      <a:pt x="609" y="12801"/>
                      <a:pt x="609" y="0"/>
                    </a:cubicBezTo>
                    <a:cubicBezTo>
                      <a:pt x="440741" y="0"/>
                      <a:pt x="877824" y="0"/>
                      <a:pt x="1316736" y="0"/>
                    </a:cubicBezTo>
                    <a:cubicBezTo>
                      <a:pt x="1317346" y="10363"/>
                      <a:pt x="1317955" y="19507"/>
                      <a:pt x="1317955" y="28651"/>
                    </a:cubicBezTo>
                    <a:cubicBezTo>
                      <a:pt x="1317955" y="736397"/>
                      <a:pt x="1317955" y="1444142"/>
                      <a:pt x="1317955" y="2151888"/>
                    </a:cubicBezTo>
                    <a:cubicBezTo>
                      <a:pt x="1317955" y="2159203"/>
                      <a:pt x="1317346" y="2165908"/>
                      <a:pt x="1316736" y="2173224"/>
                    </a:cubicBezTo>
                    <a:cubicBezTo>
                      <a:pt x="877824" y="2173834"/>
                      <a:pt x="438912" y="2173834"/>
                      <a:pt x="0" y="2173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54CE079-163D-4146-B25F-ADBF8F5A85B0}"/>
                  </a:ext>
                </a:extLst>
              </p:cNvPr>
              <p:cNvSpPr/>
              <p:nvPr/>
            </p:nvSpPr>
            <p:spPr>
              <a:xfrm>
                <a:off x="4080662" y="4171493"/>
                <a:ext cx="883920" cy="524256"/>
              </a:xfrm>
              <a:custGeom>
                <a:avLst/>
                <a:gdLst>
                  <a:gd name="connsiteX0" fmla="*/ 887578 w 883920"/>
                  <a:gd name="connsiteY0" fmla="*/ 0 h 524256"/>
                  <a:gd name="connsiteX1" fmla="*/ 887578 w 883920"/>
                  <a:gd name="connsiteY1" fmla="*/ 525475 h 524256"/>
                  <a:gd name="connsiteX2" fmla="*/ 0 w 883920"/>
                  <a:gd name="connsiteY2" fmla="*/ 525475 h 524256"/>
                  <a:gd name="connsiteX3" fmla="*/ 0 w 883920"/>
                  <a:gd name="connsiteY3" fmla="*/ 0 h 524256"/>
                  <a:gd name="connsiteX4" fmla="*/ 887578 w 88392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7578" y="0"/>
                    </a:moveTo>
                    <a:cubicBezTo>
                      <a:pt x="887578" y="174955"/>
                      <a:pt x="887578" y="349301"/>
                      <a:pt x="887578" y="525475"/>
                    </a:cubicBezTo>
                    <a:cubicBezTo>
                      <a:pt x="591922" y="525475"/>
                      <a:pt x="296875" y="525475"/>
                      <a:pt x="0" y="525475"/>
                    </a:cubicBezTo>
                    <a:cubicBezTo>
                      <a:pt x="0" y="350520"/>
                      <a:pt x="0" y="176784"/>
                      <a:pt x="0" y="0"/>
                    </a:cubicBezTo>
                    <a:cubicBezTo>
                      <a:pt x="295046" y="0"/>
                      <a:pt x="590702" y="0"/>
                      <a:pt x="887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A423CDD-0BD4-4BD1-B6F8-657468FA4CBD}"/>
                  </a:ext>
                </a:extLst>
              </p:cNvPr>
              <p:cNvSpPr/>
              <p:nvPr/>
            </p:nvSpPr>
            <p:spPr>
              <a:xfrm>
                <a:off x="8145475" y="4171493"/>
                <a:ext cx="883920" cy="524256"/>
              </a:xfrm>
              <a:custGeom>
                <a:avLst/>
                <a:gdLst>
                  <a:gd name="connsiteX0" fmla="*/ 886968 w 883920"/>
                  <a:gd name="connsiteY0" fmla="*/ 526085 h 524256"/>
                  <a:gd name="connsiteX1" fmla="*/ 0 w 883920"/>
                  <a:gd name="connsiteY1" fmla="*/ 526085 h 524256"/>
                  <a:gd name="connsiteX2" fmla="*/ 0 w 883920"/>
                  <a:gd name="connsiteY2" fmla="*/ 0 h 524256"/>
                  <a:gd name="connsiteX3" fmla="*/ 886968 w 883920"/>
                  <a:gd name="connsiteY3" fmla="*/ 0 h 524256"/>
                  <a:gd name="connsiteX4" fmla="*/ 886968 w 883920"/>
                  <a:gd name="connsiteY4" fmla="*/ 52608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6968" y="526085"/>
                    </a:moveTo>
                    <a:cubicBezTo>
                      <a:pt x="589483" y="526085"/>
                      <a:pt x="295656" y="526085"/>
                      <a:pt x="0" y="526085"/>
                    </a:cubicBezTo>
                    <a:cubicBezTo>
                      <a:pt x="0" y="350520"/>
                      <a:pt x="0" y="176175"/>
                      <a:pt x="0" y="0"/>
                    </a:cubicBezTo>
                    <a:cubicBezTo>
                      <a:pt x="295046" y="0"/>
                      <a:pt x="590093" y="0"/>
                      <a:pt x="886968" y="0"/>
                    </a:cubicBezTo>
                    <a:cubicBezTo>
                      <a:pt x="886968" y="174346"/>
                      <a:pt x="886968" y="349301"/>
                      <a:pt x="886968" y="5260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3BFA74B-E072-49E6-862C-E1CE2FBC1B6C}"/>
                  </a:ext>
                </a:extLst>
              </p:cNvPr>
              <p:cNvSpPr/>
              <p:nvPr/>
            </p:nvSpPr>
            <p:spPr>
              <a:xfrm>
                <a:off x="4081272" y="4804867"/>
                <a:ext cx="883920" cy="524256"/>
              </a:xfrm>
              <a:custGeom>
                <a:avLst/>
                <a:gdLst>
                  <a:gd name="connsiteX0" fmla="*/ 886358 w 883920"/>
                  <a:gd name="connsiteY0" fmla="*/ 527913 h 524256"/>
                  <a:gd name="connsiteX1" fmla="*/ 0 w 883920"/>
                  <a:gd name="connsiteY1" fmla="*/ 527913 h 524256"/>
                  <a:gd name="connsiteX2" fmla="*/ 0 w 883920"/>
                  <a:gd name="connsiteY2" fmla="*/ 0 h 524256"/>
                  <a:gd name="connsiteX3" fmla="*/ 886358 w 883920"/>
                  <a:gd name="connsiteY3" fmla="*/ 0 h 524256"/>
                  <a:gd name="connsiteX4" fmla="*/ 886358 w 883920"/>
                  <a:gd name="connsiteY4" fmla="*/ 527913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6358" y="527913"/>
                    </a:moveTo>
                    <a:cubicBezTo>
                      <a:pt x="590093" y="527913"/>
                      <a:pt x="296266" y="527913"/>
                      <a:pt x="0" y="527913"/>
                    </a:cubicBezTo>
                    <a:cubicBezTo>
                      <a:pt x="0" y="351739"/>
                      <a:pt x="0" y="176784"/>
                      <a:pt x="0" y="0"/>
                    </a:cubicBezTo>
                    <a:cubicBezTo>
                      <a:pt x="295656" y="0"/>
                      <a:pt x="590093" y="0"/>
                      <a:pt x="886358" y="0"/>
                    </a:cubicBezTo>
                    <a:cubicBezTo>
                      <a:pt x="886358" y="175565"/>
                      <a:pt x="886358" y="350520"/>
                      <a:pt x="886358" y="5279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4B8ABD1-DA8F-461C-9A8E-C8A75061FF80}"/>
                  </a:ext>
                </a:extLst>
              </p:cNvPr>
              <p:cNvSpPr/>
              <p:nvPr/>
            </p:nvSpPr>
            <p:spPr>
              <a:xfrm>
                <a:off x="8146086" y="4804256"/>
                <a:ext cx="883919" cy="524256"/>
              </a:xfrm>
              <a:custGeom>
                <a:avLst/>
                <a:gdLst>
                  <a:gd name="connsiteX0" fmla="*/ 0 w 883920"/>
                  <a:gd name="connsiteY0" fmla="*/ 0 h 524256"/>
                  <a:gd name="connsiteX1" fmla="*/ 885749 w 883920"/>
                  <a:gd name="connsiteY1" fmla="*/ 0 h 524256"/>
                  <a:gd name="connsiteX2" fmla="*/ 885749 w 883920"/>
                  <a:gd name="connsiteY2" fmla="*/ 527304 h 524256"/>
                  <a:gd name="connsiteX3" fmla="*/ 0 w 883920"/>
                  <a:gd name="connsiteY3" fmla="*/ 527304 h 524256"/>
                  <a:gd name="connsiteX4" fmla="*/ 0 w 88392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0" y="0"/>
                    </a:moveTo>
                    <a:cubicBezTo>
                      <a:pt x="296266" y="0"/>
                      <a:pt x="589483" y="0"/>
                      <a:pt x="885749" y="0"/>
                    </a:cubicBezTo>
                    <a:cubicBezTo>
                      <a:pt x="885749" y="175565"/>
                      <a:pt x="885749" y="350520"/>
                      <a:pt x="885749" y="527304"/>
                    </a:cubicBezTo>
                    <a:cubicBezTo>
                      <a:pt x="591922" y="527304"/>
                      <a:pt x="296875" y="527304"/>
                      <a:pt x="0" y="527304"/>
                    </a:cubicBezTo>
                    <a:cubicBezTo>
                      <a:pt x="0" y="352959"/>
                      <a:pt x="0" y="17800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206E13E-731B-452A-B14C-8C0EF6F7C78B}"/>
                  </a:ext>
                </a:extLst>
              </p:cNvPr>
              <p:cNvSpPr/>
              <p:nvPr/>
            </p:nvSpPr>
            <p:spPr>
              <a:xfrm>
                <a:off x="3167482" y="4805477"/>
                <a:ext cx="804672" cy="524256"/>
              </a:xfrm>
              <a:custGeom>
                <a:avLst/>
                <a:gdLst>
                  <a:gd name="connsiteX0" fmla="*/ 0 w 804672"/>
                  <a:gd name="connsiteY0" fmla="*/ 527304 h 524256"/>
                  <a:gd name="connsiteX1" fmla="*/ 0 w 804672"/>
                  <a:gd name="connsiteY1" fmla="*/ 0 h 524256"/>
                  <a:gd name="connsiteX2" fmla="*/ 805891 w 804672"/>
                  <a:gd name="connsiteY2" fmla="*/ 0 h 524256"/>
                  <a:gd name="connsiteX3" fmla="*/ 805891 w 804672"/>
                  <a:gd name="connsiteY3" fmla="*/ 527304 h 524256"/>
                  <a:gd name="connsiteX4" fmla="*/ 0 w 804672"/>
                  <a:gd name="connsiteY4" fmla="*/ 527304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4672" h="524256">
                    <a:moveTo>
                      <a:pt x="0" y="527304"/>
                    </a:moveTo>
                    <a:cubicBezTo>
                      <a:pt x="0" y="349911"/>
                      <a:pt x="0" y="175565"/>
                      <a:pt x="0" y="0"/>
                    </a:cubicBezTo>
                    <a:cubicBezTo>
                      <a:pt x="269443" y="0"/>
                      <a:pt x="536448" y="0"/>
                      <a:pt x="805891" y="0"/>
                    </a:cubicBezTo>
                    <a:cubicBezTo>
                      <a:pt x="805891" y="176175"/>
                      <a:pt x="805891" y="351130"/>
                      <a:pt x="805891" y="527304"/>
                    </a:cubicBezTo>
                    <a:cubicBezTo>
                      <a:pt x="536448" y="527304"/>
                      <a:pt x="269443" y="527304"/>
                      <a:pt x="0" y="5273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B823DD6-ADFD-4BA2-BD31-CC857ABDD8BD}"/>
                  </a:ext>
                </a:extLst>
              </p:cNvPr>
              <p:cNvSpPr/>
              <p:nvPr/>
            </p:nvSpPr>
            <p:spPr>
              <a:xfrm>
                <a:off x="7233513" y="4805477"/>
                <a:ext cx="804672" cy="524256"/>
              </a:xfrm>
              <a:custGeom>
                <a:avLst/>
                <a:gdLst>
                  <a:gd name="connsiteX0" fmla="*/ 805282 w 804672"/>
                  <a:gd name="connsiteY0" fmla="*/ 0 h 524256"/>
                  <a:gd name="connsiteX1" fmla="*/ 805282 w 804672"/>
                  <a:gd name="connsiteY1" fmla="*/ 526085 h 524256"/>
                  <a:gd name="connsiteX2" fmla="*/ 0 w 804672"/>
                  <a:gd name="connsiteY2" fmla="*/ 526085 h 524256"/>
                  <a:gd name="connsiteX3" fmla="*/ 0 w 804672"/>
                  <a:gd name="connsiteY3" fmla="*/ 0 h 524256"/>
                  <a:gd name="connsiteX4" fmla="*/ 805282 w 804672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4672" h="524256">
                    <a:moveTo>
                      <a:pt x="805282" y="0"/>
                    </a:moveTo>
                    <a:cubicBezTo>
                      <a:pt x="805282" y="176784"/>
                      <a:pt x="805282" y="349911"/>
                      <a:pt x="805282" y="526085"/>
                    </a:cubicBezTo>
                    <a:cubicBezTo>
                      <a:pt x="537058" y="526085"/>
                      <a:pt x="269443" y="526085"/>
                      <a:pt x="0" y="526085"/>
                    </a:cubicBezTo>
                    <a:cubicBezTo>
                      <a:pt x="0" y="351130"/>
                      <a:pt x="0" y="176784"/>
                      <a:pt x="0" y="0"/>
                    </a:cubicBezTo>
                    <a:cubicBezTo>
                      <a:pt x="268224" y="0"/>
                      <a:pt x="535839" y="0"/>
                      <a:pt x="805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18ED1C8-7F58-4790-A129-012D0EFEEF4F}"/>
                  </a:ext>
                </a:extLst>
              </p:cNvPr>
              <p:cNvSpPr/>
              <p:nvPr/>
            </p:nvSpPr>
            <p:spPr>
              <a:xfrm>
                <a:off x="3168701" y="4170883"/>
                <a:ext cx="798576" cy="524256"/>
              </a:xfrm>
              <a:custGeom>
                <a:avLst/>
                <a:gdLst>
                  <a:gd name="connsiteX0" fmla="*/ 0 w 798576"/>
                  <a:gd name="connsiteY0" fmla="*/ 0 h 524256"/>
                  <a:gd name="connsiteX1" fmla="*/ 804672 w 798576"/>
                  <a:gd name="connsiteY1" fmla="*/ 0 h 524256"/>
                  <a:gd name="connsiteX2" fmla="*/ 804672 w 798576"/>
                  <a:gd name="connsiteY2" fmla="*/ 526085 h 524256"/>
                  <a:gd name="connsiteX3" fmla="*/ 0 w 798576"/>
                  <a:gd name="connsiteY3" fmla="*/ 526085 h 524256"/>
                  <a:gd name="connsiteX4" fmla="*/ 0 w 798576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0"/>
                    </a:moveTo>
                    <a:cubicBezTo>
                      <a:pt x="269443" y="0"/>
                      <a:pt x="536448" y="0"/>
                      <a:pt x="804672" y="0"/>
                    </a:cubicBezTo>
                    <a:cubicBezTo>
                      <a:pt x="804672" y="175565"/>
                      <a:pt x="804672" y="349910"/>
                      <a:pt x="804672" y="526085"/>
                    </a:cubicBezTo>
                    <a:cubicBezTo>
                      <a:pt x="537058" y="526085"/>
                      <a:pt x="269443" y="526085"/>
                      <a:pt x="0" y="526085"/>
                    </a:cubicBezTo>
                    <a:cubicBezTo>
                      <a:pt x="0" y="351129"/>
                      <a:pt x="0" y="17678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AE5B3C1-28B6-4D3E-9CE1-33125E3B8BC4}"/>
                  </a:ext>
                </a:extLst>
              </p:cNvPr>
              <p:cNvSpPr/>
              <p:nvPr/>
            </p:nvSpPr>
            <p:spPr>
              <a:xfrm>
                <a:off x="7233513" y="4170883"/>
                <a:ext cx="798576" cy="524256"/>
              </a:xfrm>
              <a:custGeom>
                <a:avLst/>
                <a:gdLst>
                  <a:gd name="connsiteX0" fmla="*/ 0 w 798576"/>
                  <a:gd name="connsiteY0" fmla="*/ 526694 h 524256"/>
                  <a:gd name="connsiteX1" fmla="*/ 0 w 798576"/>
                  <a:gd name="connsiteY1" fmla="*/ 0 h 524256"/>
                  <a:gd name="connsiteX2" fmla="*/ 803453 w 798576"/>
                  <a:gd name="connsiteY2" fmla="*/ 0 h 524256"/>
                  <a:gd name="connsiteX3" fmla="*/ 803453 w 798576"/>
                  <a:gd name="connsiteY3" fmla="*/ 526694 h 524256"/>
                  <a:gd name="connsiteX4" fmla="*/ 0 w 798576"/>
                  <a:gd name="connsiteY4" fmla="*/ 526694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526694"/>
                    </a:moveTo>
                    <a:cubicBezTo>
                      <a:pt x="0" y="349910"/>
                      <a:pt x="0" y="175565"/>
                      <a:pt x="0" y="0"/>
                    </a:cubicBezTo>
                    <a:cubicBezTo>
                      <a:pt x="268224" y="0"/>
                      <a:pt x="534619" y="0"/>
                      <a:pt x="803453" y="0"/>
                    </a:cubicBezTo>
                    <a:cubicBezTo>
                      <a:pt x="803453" y="174955"/>
                      <a:pt x="803453" y="349910"/>
                      <a:pt x="803453" y="526694"/>
                    </a:cubicBezTo>
                    <a:cubicBezTo>
                      <a:pt x="536448" y="526694"/>
                      <a:pt x="269443" y="526694"/>
                      <a:pt x="0" y="5266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8288C06-D48A-4A95-A413-CB42E43FE909}"/>
                  </a:ext>
                </a:extLst>
              </p:cNvPr>
              <p:cNvSpPr/>
              <p:nvPr/>
            </p:nvSpPr>
            <p:spPr>
              <a:xfrm>
                <a:off x="6164885" y="2077517"/>
                <a:ext cx="1097280" cy="798576"/>
              </a:xfrm>
              <a:custGeom>
                <a:avLst/>
                <a:gdLst>
                  <a:gd name="connsiteX0" fmla="*/ 1101547 w 1097280"/>
                  <a:gd name="connsiteY0" fmla="*/ 0 h 798576"/>
                  <a:gd name="connsiteX1" fmla="*/ 1101547 w 1097280"/>
                  <a:gd name="connsiteY1" fmla="*/ 804063 h 798576"/>
                  <a:gd name="connsiteX2" fmla="*/ 0 w 1097280"/>
                  <a:gd name="connsiteY2" fmla="*/ 804063 h 798576"/>
                  <a:gd name="connsiteX3" fmla="*/ 0 w 1097280"/>
                  <a:gd name="connsiteY3" fmla="*/ 0 h 798576"/>
                  <a:gd name="connsiteX4" fmla="*/ 1101547 w 1097280"/>
                  <a:gd name="connsiteY4" fmla="*/ 0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1547" y="0"/>
                    </a:moveTo>
                    <a:cubicBezTo>
                      <a:pt x="1101547" y="268834"/>
                      <a:pt x="1101547" y="535229"/>
                      <a:pt x="1101547" y="804063"/>
                    </a:cubicBezTo>
                    <a:cubicBezTo>
                      <a:pt x="734568" y="804063"/>
                      <a:pt x="368199" y="804063"/>
                      <a:pt x="0" y="804063"/>
                    </a:cubicBezTo>
                    <a:cubicBezTo>
                      <a:pt x="0" y="537058"/>
                      <a:pt x="0" y="269443"/>
                      <a:pt x="0" y="0"/>
                    </a:cubicBezTo>
                    <a:cubicBezTo>
                      <a:pt x="365760" y="0"/>
                      <a:pt x="732130" y="0"/>
                      <a:pt x="11015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650561B-F695-4429-8EC3-B874F5521529}"/>
                  </a:ext>
                </a:extLst>
              </p:cNvPr>
              <p:cNvSpPr/>
              <p:nvPr/>
            </p:nvSpPr>
            <p:spPr>
              <a:xfrm>
                <a:off x="4912157" y="2079346"/>
                <a:ext cx="1097280" cy="798576"/>
              </a:xfrm>
              <a:custGeom>
                <a:avLst/>
                <a:gdLst>
                  <a:gd name="connsiteX0" fmla="*/ 1102157 w 1097280"/>
                  <a:gd name="connsiteY0" fmla="*/ 803453 h 798576"/>
                  <a:gd name="connsiteX1" fmla="*/ 0 w 1097280"/>
                  <a:gd name="connsiteY1" fmla="*/ 803453 h 798576"/>
                  <a:gd name="connsiteX2" fmla="*/ 0 w 1097280"/>
                  <a:gd name="connsiteY2" fmla="*/ 0 h 798576"/>
                  <a:gd name="connsiteX3" fmla="*/ 1102157 w 1097280"/>
                  <a:gd name="connsiteY3" fmla="*/ 0 h 798576"/>
                  <a:gd name="connsiteX4" fmla="*/ 1102157 w 1097280"/>
                  <a:gd name="connsiteY4" fmla="*/ 803453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2157" y="803453"/>
                    </a:moveTo>
                    <a:cubicBezTo>
                      <a:pt x="733349" y="803453"/>
                      <a:pt x="368199" y="803453"/>
                      <a:pt x="0" y="803453"/>
                    </a:cubicBezTo>
                    <a:cubicBezTo>
                      <a:pt x="0" y="535838"/>
                      <a:pt x="0" y="269443"/>
                      <a:pt x="0" y="0"/>
                    </a:cubicBezTo>
                    <a:cubicBezTo>
                      <a:pt x="366370" y="0"/>
                      <a:pt x="733349" y="0"/>
                      <a:pt x="1102157" y="0"/>
                    </a:cubicBezTo>
                    <a:cubicBezTo>
                      <a:pt x="1102157" y="267005"/>
                      <a:pt x="1102157" y="534010"/>
                      <a:pt x="1102157" y="8034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DF412CC-EE66-4A45-A52E-0DBBD82E200A}"/>
                  </a:ext>
                </a:extLst>
              </p:cNvPr>
              <p:cNvSpPr/>
              <p:nvPr/>
            </p:nvSpPr>
            <p:spPr>
              <a:xfrm>
                <a:off x="4286689" y="12192"/>
                <a:ext cx="3584448" cy="1633728"/>
              </a:xfrm>
              <a:custGeom>
                <a:avLst/>
                <a:gdLst>
                  <a:gd name="connsiteX0" fmla="*/ 1797729 w 3584448"/>
                  <a:gd name="connsiteY0" fmla="*/ 291389 h 1633728"/>
                  <a:gd name="connsiteX1" fmla="*/ 5505 w 3584448"/>
                  <a:gd name="connsiteY1" fmla="*/ 1619098 h 1633728"/>
                  <a:gd name="connsiteX2" fmla="*/ 1237 w 3584448"/>
                  <a:gd name="connsiteY2" fmla="*/ 1582522 h 1633728"/>
                  <a:gd name="connsiteX3" fmla="*/ 18 w 3584448"/>
                  <a:gd name="connsiteY3" fmla="*/ 1396594 h 1633728"/>
                  <a:gd name="connsiteX4" fmla="*/ 35375 w 3584448"/>
                  <a:gd name="connsiteY4" fmla="*/ 1333805 h 1633728"/>
                  <a:gd name="connsiteX5" fmla="*/ 883329 w 3584448"/>
                  <a:gd name="connsiteY5" fmla="*/ 687629 h 1633728"/>
                  <a:gd name="connsiteX6" fmla="*/ 1764810 w 3584448"/>
                  <a:gd name="connsiteY6" fmla="*/ 15240 h 1633728"/>
                  <a:gd name="connsiteX7" fmla="*/ 1786146 w 3584448"/>
                  <a:gd name="connsiteY7" fmla="*/ 0 h 1633728"/>
                  <a:gd name="connsiteX8" fmla="*/ 2061076 w 3584448"/>
                  <a:gd name="connsiteY8" fmla="*/ 206045 h 1633728"/>
                  <a:gd name="connsiteX9" fmla="*/ 3538137 w 3584448"/>
                  <a:gd name="connsiteY9" fmla="*/ 1312469 h 1633728"/>
                  <a:gd name="connsiteX10" fmla="*/ 3585076 w 3584448"/>
                  <a:gd name="connsiteY10" fmla="*/ 1410005 h 1633728"/>
                  <a:gd name="connsiteX11" fmla="*/ 3584466 w 3584448"/>
                  <a:gd name="connsiteY11" fmla="*/ 1635557 h 1633728"/>
                  <a:gd name="connsiteX12" fmla="*/ 1797729 w 3584448"/>
                  <a:gd name="connsiteY12" fmla="*/ 291389 h 1633728"/>
                  <a:gd name="connsiteX13" fmla="*/ 68903 w 3584448"/>
                  <a:gd name="connsiteY13" fmla="*/ 1486814 h 1633728"/>
                  <a:gd name="connsiteX14" fmla="*/ 96335 w 3584448"/>
                  <a:gd name="connsiteY14" fmla="*/ 1466698 h 1633728"/>
                  <a:gd name="connsiteX15" fmla="*/ 1770297 w 3584448"/>
                  <a:gd name="connsiteY15" fmla="*/ 191414 h 1633728"/>
                  <a:gd name="connsiteX16" fmla="*/ 1824551 w 3584448"/>
                  <a:gd name="connsiteY16" fmla="*/ 192024 h 1633728"/>
                  <a:gd name="connsiteX17" fmla="*/ 3384518 w 3584448"/>
                  <a:gd name="connsiteY17" fmla="*/ 1380744 h 1633728"/>
                  <a:gd name="connsiteX18" fmla="*/ 3525335 w 3584448"/>
                  <a:gd name="connsiteY18" fmla="*/ 1487424 h 1633728"/>
                  <a:gd name="connsiteX19" fmla="*/ 3477177 w 3584448"/>
                  <a:gd name="connsiteY19" fmla="*/ 1359408 h 1633728"/>
                  <a:gd name="connsiteX20" fmla="*/ 1930622 w 3584448"/>
                  <a:gd name="connsiteY20" fmla="*/ 187147 h 1633728"/>
                  <a:gd name="connsiteX21" fmla="*/ 1786756 w 3584448"/>
                  <a:gd name="connsiteY21" fmla="*/ 78029 h 1633728"/>
                  <a:gd name="connsiteX22" fmla="*/ 1771516 w 3584448"/>
                  <a:gd name="connsiteY22" fmla="*/ 89002 h 1633728"/>
                  <a:gd name="connsiteX23" fmla="*/ 112185 w 3584448"/>
                  <a:gd name="connsiteY23" fmla="*/ 1363066 h 1633728"/>
                  <a:gd name="connsiteX24" fmla="*/ 68903 w 3584448"/>
                  <a:gd name="connsiteY24" fmla="*/ 1486814 h 163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84448" h="1633728">
                    <a:moveTo>
                      <a:pt x="1797729" y="291389"/>
                    </a:moveTo>
                    <a:cubicBezTo>
                      <a:pt x="1197882" y="729691"/>
                      <a:pt x="615714" y="1187501"/>
                      <a:pt x="5505" y="1619098"/>
                    </a:cubicBezTo>
                    <a:cubicBezTo>
                      <a:pt x="3676" y="1603248"/>
                      <a:pt x="1237" y="1592885"/>
                      <a:pt x="1237" y="1582522"/>
                    </a:cubicBezTo>
                    <a:cubicBezTo>
                      <a:pt x="628" y="1520342"/>
                      <a:pt x="1847" y="1458773"/>
                      <a:pt x="18" y="1396594"/>
                    </a:cubicBezTo>
                    <a:cubicBezTo>
                      <a:pt x="-591" y="1367333"/>
                      <a:pt x="14039" y="1350264"/>
                      <a:pt x="35375" y="1333805"/>
                    </a:cubicBezTo>
                    <a:cubicBezTo>
                      <a:pt x="318229" y="1118616"/>
                      <a:pt x="600474" y="903427"/>
                      <a:pt x="883329" y="687629"/>
                    </a:cubicBezTo>
                    <a:cubicBezTo>
                      <a:pt x="1177156" y="463296"/>
                      <a:pt x="1470983" y="239573"/>
                      <a:pt x="1764810" y="15240"/>
                    </a:cubicBezTo>
                    <a:cubicBezTo>
                      <a:pt x="1770906" y="10363"/>
                      <a:pt x="1777612" y="6096"/>
                      <a:pt x="1786146" y="0"/>
                    </a:cubicBezTo>
                    <a:cubicBezTo>
                      <a:pt x="1878196" y="68885"/>
                      <a:pt x="1969636" y="137770"/>
                      <a:pt x="2061076" y="206045"/>
                    </a:cubicBezTo>
                    <a:cubicBezTo>
                      <a:pt x="2553023" y="574853"/>
                      <a:pt x="3044970" y="944270"/>
                      <a:pt x="3538137" y="1312469"/>
                    </a:cubicBezTo>
                    <a:cubicBezTo>
                      <a:pt x="3572884" y="1338682"/>
                      <a:pt x="3587514" y="1366723"/>
                      <a:pt x="3585076" y="1410005"/>
                    </a:cubicBezTo>
                    <a:cubicBezTo>
                      <a:pt x="3582028" y="1481938"/>
                      <a:pt x="3584466" y="1553870"/>
                      <a:pt x="3584466" y="1635557"/>
                    </a:cubicBezTo>
                    <a:cubicBezTo>
                      <a:pt x="2980353" y="1192378"/>
                      <a:pt x="2391479" y="739445"/>
                      <a:pt x="1797729" y="291389"/>
                    </a:cubicBezTo>
                    <a:close/>
                    <a:moveTo>
                      <a:pt x="68903" y="1486814"/>
                    </a:moveTo>
                    <a:cubicBezTo>
                      <a:pt x="79876" y="1478890"/>
                      <a:pt x="87801" y="1472794"/>
                      <a:pt x="96335" y="1466698"/>
                    </a:cubicBezTo>
                    <a:cubicBezTo>
                      <a:pt x="654729" y="1041806"/>
                      <a:pt x="1212513" y="616915"/>
                      <a:pt x="1770297" y="191414"/>
                    </a:cubicBezTo>
                    <a:cubicBezTo>
                      <a:pt x="1791633" y="174955"/>
                      <a:pt x="1803825" y="176174"/>
                      <a:pt x="1824551" y="192024"/>
                    </a:cubicBezTo>
                    <a:cubicBezTo>
                      <a:pt x="2343930" y="588874"/>
                      <a:pt x="2864529" y="984504"/>
                      <a:pt x="3384518" y="1380744"/>
                    </a:cubicBezTo>
                    <a:cubicBezTo>
                      <a:pt x="3430847" y="1416101"/>
                      <a:pt x="3477786" y="1451458"/>
                      <a:pt x="3525335" y="1487424"/>
                    </a:cubicBezTo>
                    <a:cubicBezTo>
                      <a:pt x="3538746" y="1430731"/>
                      <a:pt x="3522287" y="1393546"/>
                      <a:pt x="3477177" y="1359408"/>
                    </a:cubicBezTo>
                    <a:cubicBezTo>
                      <a:pt x="2960236" y="969874"/>
                      <a:pt x="2445734" y="578510"/>
                      <a:pt x="1930622" y="187147"/>
                    </a:cubicBezTo>
                    <a:cubicBezTo>
                      <a:pt x="1882463" y="150571"/>
                      <a:pt x="1834305" y="113995"/>
                      <a:pt x="1786756" y="78029"/>
                    </a:cubicBezTo>
                    <a:cubicBezTo>
                      <a:pt x="1779441" y="83515"/>
                      <a:pt x="1775174" y="85954"/>
                      <a:pt x="1771516" y="89002"/>
                    </a:cubicBezTo>
                    <a:cubicBezTo>
                      <a:pt x="1218609" y="513893"/>
                      <a:pt x="666311" y="940003"/>
                      <a:pt x="112185" y="1363066"/>
                    </a:cubicBezTo>
                    <a:cubicBezTo>
                      <a:pt x="67074" y="1397813"/>
                      <a:pt x="57930" y="1434389"/>
                      <a:pt x="68903" y="14868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4BB1431-B2A0-4A81-B248-25E022FA9F4E}"/>
                  </a:ext>
                </a:extLst>
              </p:cNvPr>
              <p:cNvSpPr/>
              <p:nvPr/>
            </p:nvSpPr>
            <p:spPr>
              <a:xfrm>
                <a:off x="4912157" y="1470355"/>
                <a:ext cx="1097280" cy="524256"/>
              </a:xfrm>
              <a:custGeom>
                <a:avLst/>
                <a:gdLst>
                  <a:gd name="connsiteX0" fmla="*/ 0 w 1097280"/>
                  <a:gd name="connsiteY0" fmla="*/ 0 h 524256"/>
                  <a:gd name="connsiteX1" fmla="*/ 1101547 w 1097280"/>
                  <a:gd name="connsiteY1" fmla="*/ 0 h 524256"/>
                  <a:gd name="connsiteX2" fmla="*/ 1101547 w 1097280"/>
                  <a:gd name="connsiteY2" fmla="*/ 527304 h 524256"/>
                  <a:gd name="connsiteX3" fmla="*/ 0 w 1097280"/>
                  <a:gd name="connsiteY3" fmla="*/ 527304 h 524256"/>
                  <a:gd name="connsiteX4" fmla="*/ 0 w 109728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0"/>
                    </a:moveTo>
                    <a:cubicBezTo>
                      <a:pt x="368199" y="0"/>
                      <a:pt x="733349" y="0"/>
                      <a:pt x="1101547" y="0"/>
                    </a:cubicBezTo>
                    <a:cubicBezTo>
                      <a:pt x="1101547" y="175565"/>
                      <a:pt x="1101547" y="350520"/>
                      <a:pt x="1101547" y="527304"/>
                    </a:cubicBezTo>
                    <a:cubicBezTo>
                      <a:pt x="735178" y="527304"/>
                      <a:pt x="368808" y="527304"/>
                      <a:pt x="0" y="527304"/>
                    </a:cubicBezTo>
                    <a:cubicBezTo>
                      <a:pt x="0" y="352349"/>
                      <a:pt x="0" y="177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53DA2D2-7839-4FB7-83D6-C1141FE5002A}"/>
                  </a:ext>
                </a:extLst>
              </p:cNvPr>
              <p:cNvSpPr/>
              <p:nvPr/>
            </p:nvSpPr>
            <p:spPr>
              <a:xfrm>
                <a:off x="6163665" y="1471574"/>
                <a:ext cx="1097280" cy="524256"/>
              </a:xfrm>
              <a:custGeom>
                <a:avLst/>
                <a:gdLst>
                  <a:gd name="connsiteX0" fmla="*/ 0 w 1097280"/>
                  <a:gd name="connsiteY0" fmla="*/ 525475 h 524256"/>
                  <a:gd name="connsiteX1" fmla="*/ 0 w 1097280"/>
                  <a:gd name="connsiteY1" fmla="*/ 0 h 524256"/>
                  <a:gd name="connsiteX2" fmla="*/ 1100938 w 1097280"/>
                  <a:gd name="connsiteY2" fmla="*/ 0 h 524256"/>
                  <a:gd name="connsiteX3" fmla="*/ 1100938 w 1097280"/>
                  <a:gd name="connsiteY3" fmla="*/ 525475 h 524256"/>
                  <a:gd name="connsiteX4" fmla="*/ 0 w 1097280"/>
                  <a:gd name="connsiteY4" fmla="*/ 52547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525475"/>
                    </a:moveTo>
                    <a:cubicBezTo>
                      <a:pt x="0" y="349301"/>
                      <a:pt x="0" y="176174"/>
                      <a:pt x="0" y="0"/>
                    </a:cubicBezTo>
                    <a:cubicBezTo>
                      <a:pt x="366370" y="0"/>
                      <a:pt x="732130" y="0"/>
                      <a:pt x="1100938" y="0"/>
                    </a:cubicBezTo>
                    <a:cubicBezTo>
                      <a:pt x="1100938" y="173736"/>
                      <a:pt x="1100938" y="348691"/>
                      <a:pt x="1100938" y="525475"/>
                    </a:cubicBezTo>
                    <a:cubicBezTo>
                      <a:pt x="735178" y="525475"/>
                      <a:pt x="369418" y="525475"/>
                      <a:pt x="0" y="525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A208BA1-83C5-4580-A726-6E6D3567823D}"/>
                  </a:ext>
                </a:extLst>
              </p:cNvPr>
              <p:cNvSpPr/>
              <p:nvPr/>
            </p:nvSpPr>
            <p:spPr>
              <a:xfrm>
                <a:off x="4430573" y="1486814"/>
                <a:ext cx="3279648" cy="1670304"/>
              </a:xfrm>
              <a:custGeom>
                <a:avLst/>
                <a:gdLst>
                  <a:gd name="connsiteX0" fmla="*/ 3200400 w 3279648"/>
                  <a:gd name="connsiteY0" fmla="*/ 0 h 1670304"/>
                  <a:gd name="connsiteX1" fmla="*/ 3272943 w 3279648"/>
                  <a:gd name="connsiteY1" fmla="*/ 57302 h 1670304"/>
                  <a:gd name="connsiteX2" fmla="*/ 3281477 w 3279648"/>
                  <a:gd name="connsiteY2" fmla="*/ 81686 h 1670304"/>
                  <a:gd name="connsiteX3" fmla="*/ 3281477 w 3279648"/>
                  <a:gd name="connsiteY3" fmla="*/ 1663598 h 1670304"/>
                  <a:gd name="connsiteX4" fmla="*/ 3279648 w 3279648"/>
                  <a:gd name="connsiteY4" fmla="*/ 1674571 h 1670304"/>
                  <a:gd name="connsiteX5" fmla="*/ 1219 w 3279648"/>
                  <a:gd name="connsiteY5" fmla="*/ 1674571 h 1670304"/>
                  <a:gd name="connsiteX6" fmla="*/ 1219 w 3279648"/>
                  <a:gd name="connsiteY6" fmla="*/ 1639824 h 1670304"/>
                  <a:gd name="connsiteX7" fmla="*/ 0 w 3279648"/>
                  <a:gd name="connsiteY7" fmla="*/ 121920 h 1670304"/>
                  <a:gd name="connsiteX8" fmla="*/ 72543 w 3279648"/>
                  <a:gd name="connsiteY8" fmla="*/ 14630 h 1670304"/>
                  <a:gd name="connsiteX9" fmla="*/ 72543 w 3279648"/>
                  <a:gd name="connsiteY9" fmla="*/ 1575816 h 1670304"/>
                  <a:gd name="connsiteX10" fmla="*/ 3201010 w 3279648"/>
                  <a:gd name="connsiteY10" fmla="*/ 1575816 h 1670304"/>
                  <a:gd name="connsiteX11" fmla="*/ 3200400 w 3279648"/>
                  <a:gd name="connsiteY11" fmla="*/ 0 h 1670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79648" h="1670304">
                    <a:moveTo>
                      <a:pt x="3200400" y="0"/>
                    </a:moveTo>
                    <a:cubicBezTo>
                      <a:pt x="3229661" y="22555"/>
                      <a:pt x="3252216" y="39014"/>
                      <a:pt x="3272943" y="57302"/>
                    </a:cubicBezTo>
                    <a:cubicBezTo>
                      <a:pt x="3278429" y="62179"/>
                      <a:pt x="3281477" y="73152"/>
                      <a:pt x="3281477" y="81686"/>
                    </a:cubicBezTo>
                    <a:cubicBezTo>
                      <a:pt x="3282087" y="608990"/>
                      <a:pt x="3281477" y="1136294"/>
                      <a:pt x="3281477" y="1663598"/>
                    </a:cubicBezTo>
                    <a:cubicBezTo>
                      <a:pt x="3281477" y="1666646"/>
                      <a:pt x="3280867" y="1669694"/>
                      <a:pt x="3279648" y="1674571"/>
                    </a:cubicBezTo>
                    <a:cubicBezTo>
                      <a:pt x="2188464" y="1674571"/>
                      <a:pt x="1096671" y="1674571"/>
                      <a:pt x="1219" y="1674571"/>
                    </a:cubicBezTo>
                    <a:cubicBezTo>
                      <a:pt x="1219" y="1662989"/>
                      <a:pt x="1219" y="1651406"/>
                      <a:pt x="1219" y="1639824"/>
                    </a:cubicBezTo>
                    <a:cubicBezTo>
                      <a:pt x="1219" y="1133856"/>
                      <a:pt x="1829" y="627888"/>
                      <a:pt x="0" y="121920"/>
                    </a:cubicBezTo>
                    <a:cubicBezTo>
                      <a:pt x="0" y="67056"/>
                      <a:pt x="18288" y="33528"/>
                      <a:pt x="72543" y="14630"/>
                    </a:cubicBezTo>
                    <a:cubicBezTo>
                      <a:pt x="72543" y="535229"/>
                      <a:pt x="72543" y="1054608"/>
                      <a:pt x="72543" y="1575816"/>
                    </a:cubicBezTo>
                    <a:cubicBezTo>
                      <a:pt x="1116787" y="1575816"/>
                      <a:pt x="2157375" y="1575816"/>
                      <a:pt x="3201010" y="1575816"/>
                    </a:cubicBezTo>
                    <a:cubicBezTo>
                      <a:pt x="3200400" y="1053389"/>
                      <a:pt x="3200400" y="531571"/>
                      <a:pt x="3200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3D37449-5A75-4218-A654-73CD736F105D}"/>
                  </a:ext>
                </a:extLst>
              </p:cNvPr>
              <p:cNvSpPr/>
              <p:nvPr/>
            </p:nvSpPr>
            <p:spPr>
              <a:xfrm>
                <a:off x="4351638" y="90830"/>
                <a:ext cx="3462528" cy="1408176"/>
              </a:xfrm>
              <a:custGeom>
                <a:avLst/>
                <a:gdLst>
                  <a:gd name="connsiteX0" fmla="*/ 3954 w 3462528"/>
                  <a:gd name="connsiteY0" fmla="*/ 1408176 h 1408176"/>
                  <a:gd name="connsiteX1" fmla="*/ 47236 w 3462528"/>
                  <a:gd name="connsiteY1" fmla="*/ 1285037 h 1408176"/>
                  <a:gd name="connsiteX2" fmla="*/ 1706567 w 3462528"/>
                  <a:gd name="connsiteY2" fmla="*/ 10973 h 1408176"/>
                  <a:gd name="connsiteX3" fmla="*/ 1721807 w 3462528"/>
                  <a:gd name="connsiteY3" fmla="*/ 0 h 1408176"/>
                  <a:gd name="connsiteX4" fmla="*/ 1865673 w 3462528"/>
                  <a:gd name="connsiteY4" fmla="*/ 109118 h 1408176"/>
                  <a:gd name="connsiteX5" fmla="*/ 3411618 w 3462528"/>
                  <a:gd name="connsiteY5" fmla="*/ 1280770 h 1408176"/>
                  <a:gd name="connsiteX6" fmla="*/ 3459777 w 3462528"/>
                  <a:gd name="connsiteY6" fmla="*/ 1408786 h 1408176"/>
                  <a:gd name="connsiteX7" fmla="*/ 3318959 w 3462528"/>
                  <a:gd name="connsiteY7" fmla="*/ 1302106 h 1408176"/>
                  <a:gd name="connsiteX8" fmla="*/ 1758993 w 3462528"/>
                  <a:gd name="connsiteY8" fmla="*/ 113386 h 1408176"/>
                  <a:gd name="connsiteX9" fmla="*/ 1704738 w 3462528"/>
                  <a:gd name="connsiteY9" fmla="*/ 112776 h 1408176"/>
                  <a:gd name="connsiteX10" fmla="*/ 30776 w 3462528"/>
                  <a:gd name="connsiteY10" fmla="*/ 1388059 h 1408176"/>
                  <a:gd name="connsiteX11" fmla="*/ 3954 w 3462528"/>
                  <a:gd name="connsiteY11" fmla="*/ 1408176 h 1408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2528" h="1408176">
                    <a:moveTo>
                      <a:pt x="3954" y="1408176"/>
                    </a:moveTo>
                    <a:cubicBezTo>
                      <a:pt x="-6409" y="1355750"/>
                      <a:pt x="2125" y="1319174"/>
                      <a:pt x="47236" y="1285037"/>
                    </a:cubicBezTo>
                    <a:cubicBezTo>
                      <a:pt x="601362" y="861365"/>
                      <a:pt x="1153660" y="435864"/>
                      <a:pt x="1706567" y="10973"/>
                    </a:cubicBezTo>
                    <a:cubicBezTo>
                      <a:pt x="1710834" y="7925"/>
                      <a:pt x="1714492" y="4877"/>
                      <a:pt x="1721807" y="0"/>
                    </a:cubicBezTo>
                    <a:cubicBezTo>
                      <a:pt x="1769356" y="35966"/>
                      <a:pt x="1817514" y="72542"/>
                      <a:pt x="1865673" y="109118"/>
                    </a:cubicBezTo>
                    <a:cubicBezTo>
                      <a:pt x="2380785" y="499872"/>
                      <a:pt x="2895287" y="891235"/>
                      <a:pt x="3411618" y="1280770"/>
                    </a:cubicBezTo>
                    <a:cubicBezTo>
                      <a:pt x="3456729" y="1314907"/>
                      <a:pt x="3473188" y="1352093"/>
                      <a:pt x="3459777" y="1408786"/>
                    </a:cubicBezTo>
                    <a:cubicBezTo>
                      <a:pt x="3412228" y="1372819"/>
                      <a:pt x="3365289" y="1337462"/>
                      <a:pt x="3318959" y="1302106"/>
                    </a:cubicBezTo>
                    <a:cubicBezTo>
                      <a:pt x="2798970" y="905866"/>
                      <a:pt x="2278372" y="510235"/>
                      <a:pt x="1758993" y="113386"/>
                    </a:cubicBezTo>
                    <a:cubicBezTo>
                      <a:pt x="1738876" y="98146"/>
                      <a:pt x="1726074" y="96926"/>
                      <a:pt x="1704738" y="112776"/>
                    </a:cubicBezTo>
                    <a:cubicBezTo>
                      <a:pt x="1146954" y="538277"/>
                      <a:pt x="589170" y="963168"/>
                      <a:pt x="30776" y="1388059"/>
                    </a:cubicBezTo>
                    <a:cubicBezTo>
                      <a:pt x="22852" y="1394155"/>
                      <a:pt x="14927" y="1400251"/>
                      <a:pt x="3954" y="140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4902366-BFBB-4560-AF05-9F98FDA8DD3C}"/>
                </a:ext>
              </a:extLst>
            </p:cNvPr>
            <p:cNvGrpSpPr/>
            <p:nvPr/>
          </p:nvGrpSpPr>
          <p:grpSpPr>
            <a:xfrm>
              <a:off x="9103301" y="5025267"/>
              <a:ext cx="3088699" cy="1832733"/>
              <a:chOff x="9299115" y="2146073"/>
              <a:chExt cx="2501960" cy="1484581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341473B-C6C9-45A5-817A-5C56949187F1}"/>
                  </a:ext>
                </a:extLst>
              </p:cNvPr>
              <p:cNvSpPr/>
              <p:nvPr/>
            </p:nvSpPr>
            <p:spPr>
              <a:xfrm>
                <a:off x="10846728" y="2469262"/>
                <a:ext cx="954347" cy="1161392"/>
              </a:xfrm>
              <a:custGeom>
                <a:avLst/>
                <a:gdLst>
                  <a:gd name="connsiteX0" fmla="*/ 1872802 w 1873250"/>
                  <a:gd name="connsiteY0" fmla="*/ 500218 h 2279650"/>
                  <a:gd name="connsiteX1" fmla="*/ 1873437 w 1873250"/>
                  <a:gd name="connsiteY1" fmla="*/ 2283298 h 2279650"/>
                  <a:gd name="connsiteX2" fmla="*/ 21777 w 1873250"/>
                  <a:gd name="connsiteY2" fmla="*/ 1399378 h 2279650"/>
                  <a:gd name="connsiteX3" fmla="*/ 7807 w 1873250"/>
                  <a:gd name="connsiteY3" fmla="*/ 1354293 h 2279650"/>
                  <a:gd name="connsiteX4" fmla="*/ 762822 w 1873250"/>
                  <a:gd name="connsiteY4" fmla="*/ 48733 h 2279650"/>
                  <a:gd name="connsiteX5" fmla="*/ 863787 w 1873250"/>
                  <a:gd name="connsiteY5" fmla="*/ 20158 h 2279650"/>
                  <a:gd name="connsiteX6" fmla="*/ 1872802 w 1873250"/>
                  <a:gd name="connsiteY6" fmla="*/ 500218 h 227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3250" h="2279650">
                    <a:moveTo>
                      <a:pt x="1872802" y="500218"/>
                    </a:moveTo>
                    <a:cubicBezTo>
                      <a:pt x="1873437" y="509743"/>
                      <a:pt x="1874072" y="2276948"/>
                      <a:pt x="1873437" y="2283298"/>
                    </a:cubicBezTo>
                    <a:cubicBezTo>
                      <a:pt x="1855022" y="2281393"/>
                      <a:pt x="157666" y="1463513"/>
                      <a:pt x="21777" y="1399378"/>
                    </a:cubicBezTo>
                    <a:cubicBezTo>
                      <a:pt x="-2353" y="1387948"/>
                      <a:pt x="-5528" y="1377153"/>
                      <a:pt x="7807" y="1354293"/>
                    </a:cubicBezTo>
                    <a:cubicBezTo>
                      <a:pt x="92897" y="1209513"/>
                      <a:pt x="741232" y="49368"/>
                      <a:pt x="762822" y="48733"/>
                    </a:cubicBezTo>
                    <a:cubicBezTo>
                      <a:pt x="800287" y="-10322"/>
                      <a:pt x="800287" y="-10322"/>
                      <a:pt x="863787" y="20158"/>
                    </a:cubicBezTo>
                    <a:cubicBezTo>
                      <a:pt x="1190177" y="176368"/>
                      <a:pt x="1862642" y="496408"/>
                      <a:pt x="1872802" y="5002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A63C340-EEDA-422A-BB48-0A378BB4AB93}"/>
                  </a:ext>
                </a:extLst>
              </p:cNvPr>
              <p:cNvSpPr/>
              <p:nvPr/>
            </p:nvSpPr>
            <p:spPr>
              <a:xfrm>
                <a:off x="9299115" y="2146073"/>
                <a:ext cx="1724296" cy="588784"/>
              </a:xfrm>
              <a:custGeom>
                <a:avLst/>
                <a:gdLst>
                  <a:gd name="connsiteX0" fmla="*/ 3027139 w 3384550"/>
                  <a:gd name="connsiteY0" fmla="*/ 1156818 h 1155700"/>
                  <a:gd name="connsiteX1" fmla="*/ 2561685 w 3384550"/>
                  <a:gd name="connsiteY1" fmla="*/ 894563 h 1155700"/>
                  <a:gd name="connsiteX2" fmla="*/ 1955260 w 3384550"/>
                  <a:gd name="connsiteY2" fmla="*/ 766293 h 1155700"/>
                  <a:gd name="connsiteX3" fmla="*/ 1420589 w 3384550"/>
                  <a:gd name="connsiteY3" fmla="*/ 636118 h 1155700"/>
                  <a:gd name="connsiteX4" fmla="*/ 278859 w 3384550"/>
                  <a:gd name="connsiteY4" fmla="*/ 387833 h 1155700"/>
                  <a:gd name="connsiteX5" fmla="*/ 26764 w 3384550"/>
                  <a:gd name="connsiteY5" fmla="*/ 263374 h 1155700"/>
                  <a:gd name="connsiteX6" fmla="*/ 1320260 w 3384550"/>
                  <a:gd name="connsiteY6" fmla="*/ 200508 h 1155700"/>
                  <a:gd name="connsiteX7" fmla="*/ 1324704 w 3384550"/>
                  <a:gd name="connsiteY7" fmla="*/ 192253 h 1155700"/>
                  <a:gd name="connsiteX8" fmla="*/ 1581879 w 3384550"/>
                  <a:gd name="connsiteY8" fmla="*/ 87478 h 1155700"/>
                  <a:gd name="connsiteX9" fmla="*/ 2243550 w 3384550"/>
                  <a:gd name="connsiteY9" fmla="*/ 85574 h 1155700"/>
                  <a:gd name="connsiteX10" fmla="*/ 2873469 w 3384550"/>
                  <a:gd name="connsiteY10" fmla="*/ 90653 h 1155700"/>
                  <a:gd name="connsiteX11" fmla="*/ 3049364 w 3384550"/>
                  <a:gd name="connsiteY11" fmla="*/ 254483 h 1155700"/>
                  <a:gd name="connsiteX12" fmla="*/ 3377025 w 3384550"/>
                  <a:gd name="connsiteY12" fmla="*/ 491338 h 1155700"/>
                  <a:gd name="connsiteX13" fmla="*/ 3027139 w 3384550"/>
                  <a:gd name="connsiteY13" fmla="*/ 1156818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4550" h="1155700">
                    <a:moveTo>
                      <a:pt x="3027139" y="1156818"/>
                    </a:moveTo>
                    <a:cubicBezTo>
                      <a:pt x="2846800" y="1126338"/>
                      <a:pt x="2733135" y="949174"/>
                      <a:pt x="2561685" y="894563"/>
                    </a:cubicBezTo>
                    <a:cubicBezTo>
                      <a:pt x="2364200" y="831699"/>
                      <a:pt x="2159729" y="798043"/>
                      <a:pt x="1955260" y="766293"/>
                    </a:cubicBezTo>
                    <a:cubicBezTo>
                      <a:pt x="1809210" y="743433"/>
                      <a:pt x="1526635" y="753593"/>
                      <a:pt x="1420589" y="636118"/>
                    </a:cubicBezTo>
                    <a:cubicBezTo>
                      <a:pt x="1413604" y="628499"/>
                      <a:pt x="656685" y="441808"/>
                      <a:pt x="278859" y="387833"/>
                    </a:cubicBezTo>
                    <a:cubicBezTo>
                      <a:pt x="215994" y="378943"/>
                      <a:pt x="-91346" y="370688"/>
                      <a:pt x="26764" y="263374"/>
                    </a:cubicBezTo>
                    <a:cubicBezTo>
                      <a:pt x="245204" y="64618"/>
                      <a:pt x="1312639" y="218924"/>
                      <a:pt x="1320260" y="200508"/>
                    </a:cubicBezTo>
                    <a:cubicBezTo>
                      <a:pt x="1321529" y="197333"/>
                      <a:pt x="1323435" y="194793"/>
                      <a:pt x="1324704" y="192253"/>
                    </a:cubicBezTo>
                    <a:cubicBezTo>
                      <a:pt x="1393919" y="77318"/>
                      <a:pt x="1452339" y="53824"/>
                      <a:pt x="1581879" y="87478"/>
                    </a:cubicBezTo>
                    <a:cubicBezTo>
                      <a:pt x="1793969" y="142088"/>
                      <a:pt x="2029554" y="166853"/>
                      <a:pt x="2243550" y="85574"/>
                    </a:cubicBezTo>
                    <a:cubicBezTo>
                      <a:pt x="2462625" y="2388"/>
                      <a:pt x="2660110" y="-57937"/>
                      <a:pt x="2873469" y="90653"/>
                    </a:cubicBezTo>
                    <a:cubicBezTo>
                      <a:pt x="2940144" y="137643"/>
                      <a:pt x="2988404" y="203049"/>
                      <a:pt x="3049364" y="254483"/>
                    </a:cubicBezTo>
                    <a:cubicBezTo>
                      <a:pt x="3152235" y="340843"/>
                      <a:pt x="3267804" y="412599"/>
                      <a:pt x="3377025" y="491338"/>
                    </a:cubicBezTo>
                    <a:cubicBezTo>
                      <a:pt x="3451954" y="544043"/>
                      <a:pt x="3038569" y="1158724"/>
                      <a:pt x="3027139" y="1156818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E5549A2-7691-4412-AEAC-16955DBF2555}"/>
                  </a:ext>
                </a:extLst>
              </p:cNvPr>
              <p:cNvSpPr/>
              <p:nvPr/>
            </p:nvSpPr>
            <p:spPr>
              <a:xfrm>
                <a:off x="10790738" y="2374219"/>
                <a:ext cx="443205" cy="559668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496162-1AF6-41F2-BACB-3D78F7EE2D70}"/>
                  </a:ext>
                </a:extLst>
              </p:cNvPr>
              <p:cNvSpPr/>
              <p:nvPr/>
            </p:nvSpPr>
            <p:spPr>
              <a:xfrm>
                <a:off x="10130901" y="2358540"/>
                <a:ext cx="414090" cy="93817"/>
              </a:xfrm>
              <a:custGeom>
                <a:avLst/>
                <a:gdLst>
                  <a:gd name="connsiteX0" fmla="*/ 701040 w 812800"/>
                  <a:gd name="connsiteY0" fmla="*/ 187325 h 184150"/>
                  <a:gd name="connsiteX1" fmla="*/ 242570 w 812800"/>
                  <a:gd name="connsiteY1" fmla="*/ 93345 h 184150"/>
                  <a:gd name="connsiteX2" fmla="*/ 0 w 812800"/>
                  <a:gd name="connsiteY2" fmla="*/ 0 h 184150"/>
                  <a:gd name="connsiteX3" fmla="*/ 197485 w 812800"/>
                  <a:gd name="connsiteY3" fmla="*/ 48260 h 184150"/>
                  <a:gd name="connsiteX4" fmla="*/ 445770 w 812800"/>
                  <a:gd name="connsiteY4" fmla="*/ 79375 h 184150"/>
                  <a:gd name="connsiteX5" fmla="*/ 606425 w 812800"/>
                  <a:gd name="connsiteY5" fmla="*/ 126365 h 184150"/>
                  <a:gd name="connsiteX6" fmla="*/ 815340 w 812800"/>
                  <a:gd name="connsiteY6" fmla="*/ 132715 h 184150"/>
                  <a:gd name="connsiteX7" fmla="*/ 701040 w 812800"/>
                  <a:gd name="connsiteY7" fmla="*/ 187325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2800" h="184150">
                    <a:moveTo>
                      <a:pt x="701040" y="187325"/>
                    </a:moveTo>
                    <a:cubicBezTo>
                      <a:pt x="544830" y="173990"/>
                      <a:pt x="391160" y="144145"/>
                      <a:pt x="242570" y="93345"/>
                    </a:cubicBezTo>
                    <a:cubicBezTo>
                      <a:pt x="166370" y="67310"/>
                      <a:pt x="2540" y="10795"/>
                      <a:pt x="0" y="0"/>
                    </a:cubicBezTo>
                    <a:cubicBezTo>
                      <a:pt x="65405" y="21590"/>
                      <a:pt x="132080" y="33020"/>
                      <a:pt x="197485" y="48260"/>
                    </a:cubicBezTo>
                    <a:cubicBezTo>
                      <a:pt x="279400" y="67310"/>
                      <a:pt x="362585" y="71755"/>
                      <a:pt x="445770" y="79375"/>
                    </a:cubicBezTo>
                    <a:cubicBezTo>
                      <a:pt x="502920" y="84455"/>
                      <a:pt x="555625" y="102235"/>
                      <a:pt x="606425" y="126365"/>
                    </a:cubicBezTo>
                    <a:cubicBezTo>
                      <a:pt x="676275" y="160020"/>
                      <a:pt x="744855" y="158115"/>
                      <a:pt x="815340" y="132715"/>
                    </a:cubicBezTo>
                    <a:cubicBezTo>
                      <a:pt x="825500" y="130175"/>
                      <a:pt x="758825" y="192405"/>
                      <a:pt x="701040" y="187325"/>
                    </a:cubicBezTo>
                    <a:close/>
                  </a:path>
                </a:pathLst>
              </a:custGeom>
              <a:solidFill>
                <a:srgbClr val="E4A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1FE69A-1D8C-4ADF-88A5-E14C37894AEE}"/>
              </a:ext>
            </a:extLst>
          </p:cNvPr>
          <p:cNvGrpSpPr/>
          <p:nvPr/>
        </p:nvGrpSpPr>
        <p:grpSpPr>
          <a:xfrm>
            <a:off x="-12862" y="1408561"/>
            <a:ext cx="2971799" cy="2804011"/>
            <a:chOff x="0" y="1476998"/>
            <a:chExt cx="3925545" cy="37039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EC26BC5-CEC2-4718-92F9-2AEE01B9343D}"/>
                </a:ext>
              </a:extLst>
            </p:cNvPr>
            <p:cNvGrpSpPr/>
            <p:nvPr/>
          </p:nvGrpSpPr>
          <p:grpSpPr>
            <a:xfrm>
              <a:off x="0" y="1971756"/>
              <a:ext cx="3684835" cy="1336022"/>
              <a:chOff x="7162137" y="458182"/>
              <a:chExt cx="2571084" cy="932206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0FF85EA-07F7-4F97-8040-BF0D4205F703}"/>
                  </a:ext>
                </a:extLst>
              </p:cNvPr>
              <p:cNvSpPr/>
              <p:nvPr/>
            </p:nvSpPr>
            <p:spPr>
              <a:xfrm>
                <a:off x="8545948" y="458182"/>
                <a:ext cx="1187273" cy="572608"/>
              </a:xfrm>
              <a:custGeom>
                <a:avLst/>
                <a:gdLst>
                  <a:gd name="connsiteX0" fmla="*/ 2317418 w 2330450"/>
                  <a:gd name="connsiteY0" fmla="*/ 681710 h 1123950"/>
                  <a:gd name="connsiteX1" fmla="*/ 2297098 w 2330450"/>
                  <a:gd name="connsiteY1" fmla="*/ 646150 h 1123950"/>
                  <a:gd name="connsiteX2" fmla="*/ 2196133 w 2330450"/>
                  <a:gd name="connsiteY2" fmla="*/ 428980 h 1123950"/>
                  <a:gd name="connsiteX3" fmla="*/ 2167558 w 2330450"/>
                  <a:gd name="connsiteY3" fmla="*/ 308330 h 1123950"/>
                  <a:gd name="connsiteX4" fmla="*/ 2043733 w 2330450"/>
                  <a:gd name="connsiteY4" fmla="*/ 209905 h 1123950"/>
                  <a:gd name="connsiteX5" fmla="*/ 1864663 w 2330450"/>
                  <a:gd name="connsiteY5" fmla="*/ 231495 h 1123950"/>
                  <a:gd name="connsiteX6" fmla="*/ 1790368 w 2330450"/>
                  <a:gd name="connsiteY6" fmla="*/ 164820 h 1123950"/>
                  <a:gd name="connsiteX7" fmla="*/ 1707818 w 2330450"/>
                  <a:gd name="connsiteY7" fmla="*/ 32105 h 1123950"/>
                  <a:gd name="connsiteX8" fmla="*/ 1035353 w 2330450"/>
                  <a:gd name="connsiteY8" fmla="*/ 13055 h 1123950"/>
                  <a:gd name="connsiteX9" fmla="*/ 414958 w 2330450"/>
                  <a:gd name="connsiteY9" fmla="*/ 152120 h 1123950"/>
                  <a:gd name="connsiteX10" fmla="*/ 54278 w 2330450"/>
                  <a:gd name="connsiteY10" fmla="*/ 362940 h 1123950"/>
                  <a:gd name="connsiteX11" fmla="*/ 1573 w 2330450"/>
                  <a:gd name="connsiteY11" fmla="*/ 420090 h 1123950"/>
                  <a:gd name="connsiteX12" fmla="*/ 140638 w 2330450"/>
                  <a:gd name="connsiteY12" fmla="*/ 1125575 h 1123950"/>
                  <a:gd name="connsiteX13" fmla="*/ 388923 w 2330450"/>
                  <a:gd name="connsiteY13" fmla="*/ 997305 h 1123950"/>
                  <a:gd name="connsiteX14" fmla="*/ 2293288 w 2330450"/>
                  <a:gd name="connsiteY14" fmla="*/ 775690 h 1123950"/>
                  <a:gd name="connsiteX15" fmla="*/ 2317418 w 2330450"/>
                  <a:gd name="connsiteY15" fmla="*/ 68171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30450" h="112395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2858585-EB93-428A-A479-2D0965388B6C}"/>
                  </a:ext>
                </a:extLst>
              </p:cNvPr>
              <p:cNvSpPr/>
              <p:nvPr/>
            </p:nvSpPr>
            <p:spPr>
              <a:xfrm>
                <a:off x="7162137" y="610735"/>
                <a:ext cx="1413728" cy="779653"/>
              </a:xfrm>
              <a:custGeom>
                <a:avLst/>
                <a:gdLst>
                  <a:gd name="connsiteX0" fmla="*/ 2778760 w 2774950"/>
                  <a:gd name="connsiteY0" fmla="*/ 1206500 h 1530350"/>
                  <a:gd name="connsiteX1" fmla="*/ 2756535 w 2774950"/>
                  <a:gd name="connsiteY1" fmla="*/ 1239520 h 1530350"/>
                  <a:gd name="connsiteX2" fmla="*/ 629920 w 2774950"/>
                  <a:gd name="connsiteY2" fmla="*/ 1531620 h 1530350"/>
                  <a:gd name="connsiteX3" fmla="*/ 443865 w 2774950"/>
                  <a:gd name="connsiteY3" fmla="*/ 1505585 h 1530350"/>
                  <a:gd name="connsiteX4" fmla="*/ 0 w 2774950"/>
                  <a:gd name="connsiteY4" fmla="*/ 1327150 h 1530350"/>
                  <a:gd name="connsiteX5" fmla="*/ 0 w 2774950"/>
                  <a:gd name="connsiteY5" fmla="*/ 0 h 1530350"/>
                  <a:gd name="connsiteX6" fmla="*/ 605155 w 2774950"/>
                  <a:gd name="connsiteY6" fmla="*/ 314960 h 1530350"/>
                  <a:gd name="connsiteX7" fmla="*/ 644525 w 2774950"/>
                  <a:gd name="connsiteY7" fmla="*/ 321945 h 1530350"/>
                  <a:gd name="connsiteX8" fmla="*/ 2469515 w 2774950"/>
                  <a:gd name="connsiteY8" fmla="*/ 64770 h 1530350"/>
                  <a:gd name="connsiteX9" fmla="*/ 2518410 w 2774950"/>
                  <a:gd name="connsiteY9" fmla="*/ 97790 h 1530350"/>
                  <a:gd name="connsiteX10" fmla="*/ 2778760 w 2774950"/>
                  <a:gd name="connsiteY10" fmla="*/ 1206500 h 153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4950" h="1530350">
                    <a:moveTo>
                      <a:pt x="2778760" y="1206500"/>
                    </a:moveTo>
                    <a:cubicBezTo>
                      <a:pt x="2784475" y="1228090"/>
                      <a:pt x="2780030" y="1236345"/>
                      <a:pt x="2756535" y="1239520"/>
                    </a:cubicBezTo>
                    <a:cubicBezTo>
                      <a:pt x="2530475" y="1270000"/>
                      <a:pt x="882015" y="1494155"/>
                      <a:pt x="629920" y="1531620"/>
                    </a:cubicBezTo>
                    <a:cubicBezTo>
                      <a:pt x="562610" y="1541780"/>
                      <a:pt x="504825" y="1531620"/>
                      <a:pt x="443865" y="1505585"/>
                    </a:cubicBezTo>
                    <a:cubicBezTo>
                      <a:pt x="305435" y="1445895"/>
                      <a:pt x="8255" y="1329055"/>
                      <a:pt x="0" y="1327150"/>
                    </a:cubicBezTo>
                    <a:cubicBezTo>
                      <a:pt x="0" y="884555"/>
                      <a:pt x="0" y="442595"/>
                      <a:pt x="0" y="0"/>
                    </a:cubicBezTo>
                    <a:cubicBezTo>
                      <a:pt x="98425" y="50800"/>
                      <a:pt x="502285" y="260350"/>
                      <a:pt x="605155" y="314960"/>
                    </a:cubicBezTo>
                    <a:cubicBezTo>
                      <a:pt x="617855" y="321310"/>
                      <a:pt x="630555" y="323850"/>
                      <a:pt x="644525" y="321945"/>
                    </a:cubicBezTo>
                    <a:cubicBezTo>
                      <a:pt x="975360" y="274955"/>
                      <a:pt x="2192020" y="104140"/>
                      <a:pt x="2469515" y="64770"/>
                    </a:cubicBezTo>
                    <a:cubicBezTo>
                      <a:pt x="2498090" y="60960"/>
                      <a:pt x="2516505" y="64135"/>
                      <a:pt x="2518410" y="97790"/>
                    </a:cubicBezTo>
                    <a:cubicBezTo>
                      <a:pt x="2519680" y="109220"/>
                      <a:pt x="2767965" y="1164590"/>
                      <a:pt x="2778760" y="1206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590A34C-BFBA-4614-A006-5F57AC8B350B}"/>
                  </a:ext>
                </a:extLst>
              </p:cNvPr>
              <p:cNvSpPr/>
              <p:nvPr/>
            </p:nvSpPr>
            <p:spPr>
              <a:xfrm>
                <a:off x="8449697" y="645416"/>
                <a:ext cx="184399" cy="514377"/>
              </a:xfrm>
              <a:custGeom>
                <a:avLst/>
                <a:gdLst>
                  <a:gd name="connsiteX0" fmla="*/ 363855 w 361950"/>
                  <a:gd name="connsiteY0" fmla="*/ 931417 h 1009650"/>
                  <a:gd name="connsiteX1" fmla="*/ 343535 w 361950"/>
                  <a:gd name="connsiteY1" fmla="*/ 968247 h 1009650"/>
                  <a:gd name="connsiteX2" fmla="*/ 221615 w 361950"/>
                  <a:gd name="connsiteY2" fmla="*/ 1012062 h 1009650"/>
                  <a:gd name="connsiteX3" fmla="*/ 0 w 361950"/>
                  <a:gd name="connsiteY3" fmla="*/ 65912 h 1009650"/>
                  <a:gd name="connsiteX4" fmla="*/ 151765 w 361950"/>
                  <a:gd name="connsiteY4" fmla="*/ 4952 h 1009650"/>
                  <a:gd name="connsiteX5" fmla="*/ 185420 w 361950"/>
                  <a:gd name="connsiteY5" fmla="*/ 24637 h 1009650"/>
                  <a:gd name="connsiteX6" fmla="*/ 363855 w 361950"/>
                  <a:gd name="connsiteY6" fmla="*/ 9314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00965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B4B2DA8-0B53-4E04-98FB-DFED5539FDE3}"/>
                </a:ext>
              </a:extLst>
            </p:cNvPr>
            <p:cNvGrpSpPr/>
            <p:nvPr/>
          </p:nvGrpSpPr>
          <p:grpSpPr>
            <a:xfrm>
              <a:off x="1941140" y="1476998"/>
              <a:ext cx="1984405" cy="2744783"/>
              <a:chOff x="8516562" y="112966"/>
              <a:chExt cx="1384613" cy="1915165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AE6F44D-C518-48E8-A8DA-019304B9B634}"/>
                  </a:ext>
                </a:extLst>
              </p:cNvPr>
              <p:cNvSpPr/>
              <p:nvPr/>
            </p:nvSpPr>
            <p:spPr>
              <a:xfrm>
                <a:off x="8516562" y="112966"/>
                <a:ext cx="1384613" cy="1915165"/>
              </a:xfrm>
              <a:custGeom>
                <a:avLst/>
                <a:gdLst>
                  <a:gd name="connsiteX0" fmla="*/ 51634 w 2717800"/>
                  <a:gd name="connsiteY0" fmla="*/ 3644051 h 3759200"/>
                  <a:gd name="connsiteX1" fmla="*/ 199 w 2717800"/>
                  <a:gd name="connsiteY1" fmla="*/ 3565311 h 3759200"/>
                  <a:gd name="connsiteX2" fmla="*/ 100529 w 2717800"/>
                  <a:gd name="connsiteY2" fmla="*/ 3463711 h 3759200"/>
                  <a:gd name="connsiteX3" fmla="*/ 296744 w 2717800"/>
                  <a:gd name="connsiteY3" fmla="*/ 3277021 h 3759200"/>
                  <a:gd name="connsiteX4" fmla="*/ 351354 w 2717800"/>
                  <a:gd name="connsiteY4" fmla="*/ 2962696 h 3759200"/>
                  <a:gd name="connsiteX5" fmla="*/ 392629 w 2717800"/>
                  <a:gd name="connsiteY5" fmla="*/ 2273086 h 3759200"/>
                  <a:gd name="connsiteX6" fmla="*/ 535504 w 2717800"/>
                  <a:gd name="connsiteY6" fmla="*/ 1337731 h 3759200"/>
                  <a:gd name="connsiteX7" fmla="*/ 727909 w 2717800"/>
                  <a:gd name="connsiteY7" fmla="*/ 1073571 h 3759200"/>
                  <a:gd name="connsiteX8" fmla="*/ 1072714 w 2717800"/>
                  <a:gd name="connsiteY8" fmla="*/ 882436 h 3759200"/>
                  <a:gd name="connsiteX9" fmla="*/ 1115259 w 2717800"/>
                  <a:gd name="connsiteY9" fmla="*/ 744006 h 3759200"/>
                  <a:gd name="connsiteX10" fmla="*/ 734894 w 2717800"/>
                  <a:gd name="connsiteY10" fmla="*/ 345861 h 3759200"/>
                  <a:gd name="connsiteX11" fmla="*/ 756484 w 2717800"/>
                  <a:gd name="connsiteY11" fmla="*/ 262676 h 3759200"/>
                  <a:gd name="connsiteX12" fmla="*/ 1040964 w 2717800"/>
                  <a:gd name="connsiteY12" fmla="*/ 11851 h 3759200"/>
                  <a:gd name="connsiteX13" fmla="*/ 1202254 w 2717800"/>
                  <a:gd name="connsiteY13" fmla="*/ 13756 h 3759200"/>
                  <a:gd name="connsiteX14" fmla="*/ 1901389 w 2717800"/>
                  <a:gd name="connsiteY14" fmla="*/ 211241 h 3759200"/>
                  <a:gd name="connsiteX15" fmla="*/ 1930599 w 2717800"/>
                  <a:gd name="connsiteY15" fmla="*/ 332526 h 3759200"/>
                  <a:gd name="connsiteX16" fmla="*/ 1645484 w 2717800"/>
                  <a:gd name="connsiteY16" fmla="*/ 708446 h 3759200"/>
                  <a:gd name="connsiteX17" fmla="*/ 1705809 w 2717800"/>
                  <a:gd name="connsiteY17" fmla="*/ 874181 h 3759200"/>
                  <a:gd name="connsiteX18" fmla="*/ 1963619 w 2717800"/>
                  <a:gd name="connsiteY18" fmla="*/ 1041821 h 3759200"/>
                  <a:gd name="connsiteX19" fmla="*/ 2248734 w 2717800"/>
                  <a:gd name="connsiteY19" fmla="*/ 1262166 h 3759200"/>
                  <a:gd name="connsiteX20" fmla="*/ 2345254 w 2717800"/>
                  <a:gd name="connsiteY20" fmla="*/ 1399326 h 3759200"/>
                  <a:gd name="connsiteX21" fmla="*/ 2420819 w 2717800"/>
                  <a:gd name="connsiteY21" fmla="*/ 1751751 h 3759200"/>
                  <a:gd name="connsiteX22" fmla="*/ 2433519 w 2717800"/>
                  <a:gd name="connsiteY22" fmla="*/ 2052741 h 3759200"/>
                  <a:gd name="connsiteX23" fmla="*/ 2454474 w 2717800"/>
                  <a:gd name="connsiteY23" fmla="*/ 2607096 h 3759200"/>
                  <a:gd name="connsiteX24" fmla="*/ 2552899 w 2717800"/>
                  <a:gd name="connsiteY24" fmla="*/ 3312581 h 3759200"/>
                  <a:gd name="connsiteX25" fmla="*/ 2708474 w 2717800"/>
                  <a:gd name="connsiteY25" fmla="*/ 3703106 h 3759200"/>
                  <a:gd name="connsiteX26" fmla="*/ 2684344 w 2717800"/>
                  <a:gd name="connsiteY26" fmla="*/ 3761526 h 3759200"/>
                  <a:gd name="connsiteX27" fmla="*/ 2213174 w 2717800"/>
                  <a:gd name="connsiteY27" fmla="*/ 3743111 h 3759200"/>
                  <a:gd name="connsiteX28" fmla="*/ 51634 w 2717800"/>
                  <a:gd name="connsiteY28" fmla="*/ 3644051 h 375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7800" h="375920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05767AB-591F-4C50-BECA-4A4FF6D18B83}"/>
                  </a:ext>
                </a:extLst>
              </p:cNvPr>
              <p:cNvSpPr/>
              <p:nvPr/>
            </p:nvSpPr>
            <p:spPr>
              <a:xfrm>
                <a:off x="8981088" y="931470"/>
                <a:ext cx="462616" cy="627605"/>
              </a:xfrm>
              <a:custGeom>
                <a:avLst/>
                <a:gdLst>
                  <a:gd name="connsiteX0" fmla="*/ 878465 w 908050"/>
                  <a:gd name="connsiteY0" fmla="*/ 689972 h 1231900"/>
                  <a:gd name="connsiteX1" fmla="*/ 781310 w 908050"/>
                  <a:gd name="connsiteY1" fmla="*/ 601072 h 1231900"/>
                  <a:gd name="connsiteX2" fmla="*/ 591445 w 908050"/>
                  <a:gd name="connsiteY2" fmla="*/ 505822 h 1231900"/>
                  <a:gd name="connsiteX3" fmla="*/ 564140 w 908050"/>
                  <a:gd name="connsiteY3" fmla="*/ 471532 h 1231900"/>
                  <a:gd name="connsiteX4" fmla="*/ 557790 w 908050"/>
                  <a:gd name="connsiteY4" fmla="*/ 253092 h 1231900"/>
                  <a:gd name="connsiteX5" fmla="*/ 589540 w 908050"/>
                  <a:gd name="connsiteY5" fmla="*/ 227057 h 1231900"/>
                  <a:gd name="connsiteX6" fmla="*/ 750195 w 908050"/>
                  <a:gd name="connsiteY6" fmla="*/ 300717 h 1231900"/>
                  <a:gd name="connsiteX7" fmla="*/ 811790 w 908050"/>
                  <a:gd name="connsiteY7" fmla="*/ 420097 h 1231900"/>
                  <a:gd name="connsiteX8" fmla="*/ 815600 w 908050"/>
                  <a:gd name="connsiteY8" fmla="*/ 534397 h 1231900"/>
                  <a:gd name="connsiteX9" fmla="*/ 849255 w 908050"/>
                  <a:gd name="connsiteY9" fmla="*/ 564877 h 1231900"/>
                  <a:gd name="connsiteX10" fmla="*/ 877830 w 908050"/>
                  <a:gd name="connsiteY10" fmla="*/ 564242 h 1231900"/>
                  <a:gd name="connsiteX11" fmla="*/ 902595 w 908050"/>
                  <a:gd name="connsiteY11" fmla="*/ 536937 h 1231900"/>
                  <a:gd name="connsiteX12" fmla="*/ 894340 w 908050"/>
                  <a:gd name="connsiteY12" fmla="*/ 172447 h 1231900"/>
                  <a:gd name="connsiteX13" fmla="*/ 853700 w 908050"/>
                  <a:gd name="connsiteY13" fmla="*/ 133077 h 1231900"/>
                  <a:gd name="connsiteX14" fmla="*/ 805440 w 908050"/>
                  <a:gd name="connsiteY14" fmla="*/ 183242 h 1231900"/>
                  <a:gd name="connsiteX15" fmla="*/ 805440 w 908050"/>
                  <a:gd name="connsiteY15" fmla="*/ 199117 h 1231900"/>
                  <a:gd name="connsiteX16" fmla="*/ 778770 w 908050"/>
                  <a:gd name="connsiteY16" fmla="*/ 213087 h 1231900"/>
                  <a:gd name="connsiteX17" fmla="*/ 641610 w 908050"/>
                  <a:gd name="connsiteY17" fmla="*/ 148317 h 1231900"/>
                  <a:gd name="connsiteX18" fmla="*/ 560965 w 908050"/>
                  <a:gd name="connsiteY18" fmla="*/ 121012 h 1231900"/>
                  <a:gd name="connsiteX19" fmla="*/ 552075 w 908050"/>
                  <a:gd name="connsiteY19" fmla="*/ 33382 h 1231900"/>
                  <a:gd name="connsiteX20" fmla="*/ 519055 w 908050"/>
                  <a:gd name="connsiteY20" fmla="*/ 362 h 1231900"/>
                  <a:gd name="connsiteX21" fmla="*/ 493655 w 908050"/>
                  <a:gd name="connsiteY21" fmla="*/ 997 h 1231900"/>
                  <a:gd name="connsiteX22" fmla="*/ 465080 w 908050"/>
                  <a:gd name="connsiteY22" fmla="*/ 35287 h 1231900"/>
                  <a:gd name="connsiteX23" fmla="*/ 468255 w 908050"/>
                  <a:gd name="connsiteY23" fmla="*/ 105137 h 1231900"/>
                  <a:gd name="connsiteX24" fmla="*/ 446030 w 908050"/>
                  <a:gd name="connsiteY24" fmla="*/ 126092 h 1231900"/>
                  <a:gd name="connsiteX25" fmla="*/ 424440 w 908050"/>
                  <a:gd name="connsiteY25" fmla="*/ 105137 h 1231900"/>
                  <a:gd name="connsiteX26" fmla="*/ 419995 w 908050"/>
                  <a:gd name="connsiteY26" fmla="*/ 38462 h 1231900"/>
                  <a:gd name="connsiteX27" fmla="*/ 388245 w 908050"/>
                  <a:gd name="connsiteY27" fmla="*/ 6712 h 1231900"/>
                  <a:gd name="connsiteX28" fmla="*/ 356495 w 908050"/>
                  <a:gd name="connsiteY28" fmla="*/ 7347 h 1231900"/>
                  <a:gd name="connsiteX29" fmla="*/ 332365 w 908050"/>
                  <a:gd name="connsiteY29" fmla="*/ 35287 h 1231900"/>
                  <a:gd name="connsiteX30" fmla="*/ 336175 w 908050"/>
                  <a:gd name="connsiteY30" fmla="*/ 101962 h 1231900"/>
                  <a:gd name="connsiteX31" fmla="*/ 303155 w 908050"/>
                  <a:gd name="connsiteY31" fmla="*/ 142602 h 1231900"/>
                  <a:gd name="connsiteX32" fmla="*/ 101225 w 908050"/>
                  <a:gd name="connsiteY32" fmla="*/ 230867 h 1231900"/>
                  <a:gd name="connsiteX33" fmla="*/ 46615 w 908050"/>
                  <a:gd name="connsiteY33" fmla="*/ 548367 h 1231900"/>
                  <a:gd name="connsiteX34" fmla="*/ 159010 w 908050"/>
                  <a:gd name="connsiteY34" fmla="*/ 634092 h 1231900"/>
                  <a:gd name="connsiteX35" fmla="*/ 327285 w 908050"/>
                  <a:gd name="connsiteY35" fmla="*/ 715372 h 1231900"/>
                  <a:gd name="connsiteX36" fmla="*/ 353955 w 908050"/>
                  <a:gd name="connsiteY36" fmla="*/ 747757 h 1231900"/>
                  <a:gd name="connsiteX37" fmla="*/ 360305 w 908050"/>
                  <a:gd name="connsiteY37" fmla="*/ 975722 h 1231900"/>
                  <a:gd name="connsiteX38" fmla="*/ 333635 w 908050"/>
                  <a:gd name="connsiteY38" fmla="*/ 995407 h 1231900"/>
                  <a:gd name="connsiteX39" fmla="*/ 148850 w 908050"/>
                  <a:gd name="connsiteY39" fmla="*/ 909047 h 1231900"/>
                  <a:gd name="connsiteX40" fmla="*/ 101860 w 908050"/>
                  <a:gd name="connsiteY40" fmla="*/ 822052 h 1231900"/>
                  <a:gd name="connsiteX41" fmla="*/ 95510 w 908050"/>
                  <a:gd name="connsiteY41" fmla="*/ 708387 h 1231900"/>
                  <a:gd name="connsiteX42" fmla="*/ 42805 w 908050"/>
                  <a:gd name="connsiteY42" fmla="*/ 655682 h 1231900"/>
                  <a:gd name="connsiteX43" fmla="*/ 5975 w 908050"/>
                  <a:gd name="connsiteY43" fmla="*/ 695052 h 1231900"/>
                  <a:gd name="connsiteX44" fmla="*/ 12325 w 908050"/>
                  <a:gd name="connsiteY44" fmla="*/ 830942 h 1231900"/>
                  <a:gd name="connsiteX45" fmla="*/ 18675 w 908050"/>
                  <a:gd name="connsiteY45" fmla="*/ 1058907 h 1231900"/>
                  <a:gd name="connsiteX46" fmla="*/ 47885 w 908050"/>
                  <a:gd name="connsiteY46" fmla="*/ 1086847 h 1231900"/>
                  <a:gd name="connsiteX47" fmla="*/ 79635 w 908050"/>
                  <a:gd name="connsiteY47" fmla="*/ 1086212 h 1231900"/>
                  <a:gd name="connsiteX48" fmla="*/ 107575 w 908050"/>
                  <a:gd name="connsiteY48" fmla="*/ 1057002 h 1231900"/>
                  <a:gd name="connsiteX49" fmla="*/ 107575 w 908050"/>
                  <a:gd name="connsiteY49" fmla="*/ 986517 h 1231900"/>
                  <a:gd name="connsiteX50" fmla="*/ 339985 w 908050"/>
                  <a:gd name="connsiteY50" fmla="*/ 1084942 h 1231900"/>
                  <a:gd name="connsiteX51" fmla="*/ 363480 w 908050"/>
                  <a:gd name="connsiteY51" fmla="*/ 1113517 h 1231900"/>
                  <a:gd name="connsiteX52" fmla="*/ 367925 w 908050"/>
                  <a:gd name="connsiteY52" fmla="*/ 1205592 h 1231900"/>
                  <a:gd name="connsiteX53" fmla="*/ 396500 w 908050"/>
                  <a:gd name="connsiteY53" fmla="*/ 1234167 h 1231900"/>
                  <a:gd name="connsiteX54" fmla="*/ 425075 w 908050"/>
                  <a:gd name="connsiteY54" fmla="*/ 1234167 h 1231900"/>
                  <a:gd name="connsiteX55" fmla="*/ 454285 w 908050"/>
                  <a:gd name="connsiteY55" fmla="*/ 1202417 h 1231900"/>
                  <a:gd name="connsiteX56" fmla="*/ 451745 w 908050"/>
                  <a:gd name="connsiteY56" fmla="*/ 1123042 h 1231900"/>
                  <a:gd name="connsiteX57" fmla="*/ 472700 w 908050"/>
                  <a:gd name="connsiteY57" fmla="*/ 1094467 h 1231900"/>
                  <a:gd name="connsiteX58" fmla="*/ 496195 w 908050"/>
                  <a:gd name="connsiteY58" fmla="*/ 1120502 h 1231900"/>
                  <a:gd name="connsiteX59" fmla="*/ 500640 w 908050"/>
                  <a:gd name="connsiteY59" fmla="*/ 1199242 h 1231900"/>
                  <a:gd name="connsiteX60" fmla="*/ 543820 w 908050"/>
                  <a:gd name="connsiteY60" fmla="*/ 1232262 h 1231900"/>
                  <a:gd name="connsiteX61" fmla="*/ 589540 w 908050"/>
                  <a:gd name="connsiteY61" fmla="*/ 1196067 h 1231900"/>
                  <a:gd name="connsiteX62" fmla="*/ 583825 w 908050"/>
                  <a:gd name="connsiteY62" fmla="*/ 1120502 h 1231900"/>
                  <a:gd name="connsiteX63" fmla="*/ 618115 w 908050"/>
                  <a:gd name="connsiteY63" fmla="*/ 1074782 h 1231900"/>
                  <a:gd name="connsiteX64" fmla="*/ 837825 w 908050"/>
                  <a:gd name="connsiteY64" fmla="*/ 966832 h 1231900"/>
                  <a:gd name="connsiteX65" fmla="*/ 878465 w 908050"/>
                  <a:gd name="connsiteY65" fmla="*/ 689972 h 1231900"/>
                  <a:gd name="connsiteX66" fmla="*/ 344430 w 908050"/>
                  <a:gd name="connsiteY66" fmla="*/ 377552 h 1231900"/>
                  <a:gd name="connsiteX67" fmla="*/ 258705 w 908050"/>
                  <a:gd name="connsiteY67" fmla="*/ 336912 h 1231900"/>
                  <a:gd name="connsiteX68" fmla="*/ 264420 w 908050"/>
                  <a:gd name="connsiteY68" fmla="*/ 261982 h 1231900"/>
                  <a:gd name="connsiteX69" fmla="*/ 346970 w 908050"/>
                  <a:gd name="connsiteY69" fmla="*/ 239122 h 1231900"/>
                  <a:gd name="connsiteX70" fmla="*/ 344430 w 908050"/>
                  <a:gd name="connsiteY70" fmla="*/ 377552 h 1231900"/>
                  <a:gd name="connsiteX71" fmla="*/ 430155 w 908050"/>
                  <a:gd name="connsiteY71" fmla="*/ 408032 h 1231900"/>
                  <a:gd name="connsiteX72" fmla="*/ 424440 w 908050"/>
                  <a:gd name="connsiteY72" fmla="*/ 234042 h 1231900"/>
                  <a:gd name="connsiteX73" fmla="*/ 447300 w 908050"/>
                  <a:gd name="connsiteY73" fmla="*/ 218802 h 1231900"/>
                  <a:gd name="connsiteX74" fmla="*/ 468890 w 908050"/>
                  <a:gd name="connsiteY74" fmla="*/ 233407 h 1231900"/>
                  <a:gd name="connsiteX75" fmla="*/ 474605 w 908050"/>
                  <a:gd name="connsiteY75" fmla="*/ 410572 h 1231900"/>
                  <a:gd name="connsiteX76" fmla="*/ 453650 w 908050"/>
                  <a:gd name="connsiteY76" fmla="*/ 440417 h 1231900"/>
                  <a:gd name="connsiteX77" fmla="*/ 430155 w 908050"/>
                  <a:gd name="connsiteY77" fmla="*/ 408032 h 1231900"/>
                  <a:gd name="connsiteX78" fmla="*/ 467620 w 908050"/>
                  <a:gd name="connsiteY78" fmla="*/ 1002392 h 1231900"/>
                  <a:gd name="connsiteX79" fmla="*/ 447300 w 908050"/>
                  <a:gd name="connsiteY79" fmla="*/ 973182 h 1231900"/>
                  <a:gd name="connsiteX80" fmla="*/ 442220 w 908050"/>
                  <a:gd name="connsiteY80" fmla="*/ 822052 h 1231900"/>
                  <a:gd name="connsiteX81" fmla="*/ 455555 w 908050"/>
                  <a:gd name="connsiteY81" fmla="*/ 779507 h 1231900"/>
                  <a:gd name="connsiteX82" fmla="*/ 487305 w 908050"/>
                  <a:gd name="connsiteY82" fmla="*/ 809352 h 1231900"/>
                  <a:gd name="connsiteX83" fmla="*/ 492385 w 908050"/>
                  <a:gd name="connsiteY83" fmla="*/ 967467 h 1231900"/>
                  <a:gd name="connsiteX84" fmla="*/ 467620 w 908050"/>
                  <a:gd name="connsiteY84" fmla="*/ 1002392 h 1231900"/>
                  <a:gd name="connsiteX85" fmla="*/ 668280 w 908050"/>
                  <a:gd name="connsiteY85" fmla="*/ 926827 h 1231900"/>
                  <a:gd name="connsiteX86" fmla="*/ 604145 w 908050"/>
                  <a:gd name="connsiteY86" fmla="*/ 981437 h 1231900"/>
                  <a:gd name="connsiteX87" fmla="*/ 577475 w 908050"/>
                  <a:gd name="connsiteY87" fmla="*/ 964292 h 1231900"/>
                  <a:gd name="connsiteX88" fmla="*/ 583190 w 908050"/>
                  <a:gd name="connsiteY88" fmla="*/ 850627 h 1231900"/>
                  <a:gd name="connsiteX89" fmla="*/ 633355 w 908050"/>
                  <a:gd name="connsiteY89" fmla="*/ 870312 h 1231900"/>
                  <a:gd name="connsiteX90" fmla="*/ 668280 w 908050"/>
                  <a:gd name="connsiteY90" fmla="*/ 926827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908050" h="123190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4B003E3-6D57-4537-8C88-54A5ACE01157}"/>
                </a:ext>
              </a:extLst>
            </p:cNvPr>
            <p:cNvGrpSpPr/>
            <p:nvPr/>
          </p:nvGrpSpPr>
          <p:grpSpPr>
            <a:xfrm>
              <a:off x="0" y="3669297"/>
              <a:ext cx="3575634" cy="1511610"/>
              <a:chOff x="7162137" y="1642637"/>
              <a:chExt cx="2494889" cy="1054722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459513-3E21-4677-AA7B-3784061BE3CE}"/>
                  </a:ext>
                </a:extLst>
              </p:cNvPr>
              <p:cNvSpPr/>
              <p:nvPr/>
            </p:nvSpPr>
            <p:spPr>
              <a:xfrm>
                <a:off x="7162137" y="1853004"/>
                <a:ext cx="1122571" cy="844355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3450" h="1657350">
                    <a:moveTo>
                      <a:pt x="0" y="0"/>
                    </a:moveTo>
                    <a:cubicBezTo>
                      <a:pt x="95885" y="6350"/>
                      <a:pt x="1991360" y="114300"/>
                      <a:pt x="2123440" y="120650"/>
                    </a:cubicBezTo>
                    <a:cubicBezTo>
                      <a:pt x="2172970" y="123190"/>
                      <a:pt x="2173605" y="122555"/>
                      <a:pt x="2173605" y="172720"/>
                    </a:cubicBezTo>
                    <a:cubicBezTo>
                      <a:pt x="2173605" y="219075"/>
                      <a:pt x="2202180" y="1487170"/>
                      <a:pt x="2207260" y="1624965"/>
                    </a:cubicBezTo>
                    <a:cubicBezTo>
                      <a:pt x="2208530" y="1655445"/>
                      <a:pt x="2200275" y="1664970"/>
                      <a:pt x="2171065" y="1663065"/>
                    </a:cubicBezTo>
                    <a:cubicBezTo>
                      <a:pt x="1969135" y="1652270"/>
                      <a:pt x="29210" y="1637665"/>
                      <a:pt x="635" y="1638300"/>
                    </a:cubicBezTo>
                    <a:cubicBezTo>
                      <a:pt x="0" y="1092200"/>
                      <a:pt x="0" y="54610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B3B6A3B-9B57-4FDD-BE52-6FD9F0EA484F}"/>
                  </a:ext>
                </a:extLst>
              </p:cNvPr>
              <p:cNvSpPr/>
              <p:nvPr/>
            </p:nvSpPr>
            <p:spPr>
              <a:xfrm>
                <a:off x="8430932" y="1642637"/>
                <a:ext cx="1226094" cy="702011"/>
              </a:xfrm>
              <a:custGeom>
                <a:avLst/>
                <a:gdLst>
                  <a:gd name="connsiteX0" fmla="*/ 2366013 w 2406650"/>
                  <a:gd name="connsiteY0" fmla="*/ 724072 h 1377950"/>
                  <a:gd name="connsiteX1" fmla="*/ 2393953 w 2406650"/>
                  <a:gd name="connsiteY1" fmla="*/ 770427 h 1377950"/>
                  <a:gd name="connsiteX2" fmla="*/ 2252983 w 2406650"/>
                  <a:gd name="connsiteY2" fmla="*/ 897427 h 1377950"/>
                  <a:gd name="connsiteX3" fmla="*/ 2007238 w 2406650"/>
                  <a:gd name="connsiteY3" fmla="*/ 945052 h 1377950"/>
                  <a:gd name="connsiteX4" fmla="*/ 1609093 w 2406650"/>
                  <a:gd name="connsiteY4" fmla="*/ 979342 h 1377950"/>
                  <a:gd name="connsiteX5" fmla="*/ 1481458 w 2406650"/>
                  <a:gd name="connsiteY5" fmla="*/ 1021887 h 1377950"/>
                  <a:gd name="connsiteX6" fmla="*/ 1243333 w 2406650"/>
                  <a:gd name="connsiteY6" fmla="*/ 1092372 h 1377950"/>
                  <a:gd name="connsiteX7" fmla="*/ 619128 w 2406650"/>
                  <a:gd name="connsiteY7" fmla="*/ 1188257 h 1377950"/>
                  <a:gd name="connsiteX8" fmla="*/ 314328 w 2406650"/>
                  <a:gd name="connsiteY8" fmla="*/ 1292397 h 1377950"/>
                  <a:gd name="connsiteX9" fmla="*/ 55248 w 2406650"/>
                  <a:gd name="connsiteY9" fmla="*/ 1378757 h 1377950"/>
                  <a:gd name="connsiteX10" fmla="*/ 3 w 2406650"/>
                  <a:gd name="connsiteY10" fmla="*/ 724072 h 1377950"/>
                  <a:gd name="connsiteX11" fmla="*/ 569598 w 2406650"/>
                  <a:gd name="connsiteY11" fmla="*/ 407207 h 1377950"/>
                  <a:gd name="connsiteX12" fmla="*/ 1016638 w 2406650"/>
                  <a:gd name="connsiteY12" fmla="*/ 294812 h 1377950"/>
                  <a:gd name="connsiteX13" fmla="*/ 1583693 w 2406650"/>
                  <a:gd name="connsiteY13" fmla="*/ 136697 h 1377950"/>
                  <a:gd name="connsiteX14" fmla="*/ 1847218 w 2406650"/>
                  <a:gd name="connsiteY14" fmla="*/ 18587 h 1377950"/>
                  <a:gd name="connsiteX15" fmla="*/ 1971678 w 2406650"/>
                  <a:gd name="connsiteY15" fmla="*/ 172 h 1377950"/>
                  <a:gd name="connsiteX16" fmla="*/ 2097408 w 2406650"/>
                  <a:gd name="connsiteY16" fmla="*/ 75102 h 1377950"/>
                  <a:gd name="connsiteX17" fmla="*/ 2044703 w 2406650"/>
                  <a:gd name="connsiteY17" fmla="*/ 217977 h 1377950"/>
                  <a:gd name="connsiteX18" fmla="*/ 1853568 w 2406650"/>
                  <a:gd name="connsiteY18" fmla="*/ 329102 h 1377950"/>
                  <a:gd name="connsiteX19" fmla="*/ 1461773 w 2406650"/>
                  <a:gd name="connsiteY19" fmla="*/ 499917 h 1377950"/>
                  <a:gd name="connsiteX20" fmla="*/ 1464313 w 2406650"/>
                  <a:gd name="connsiteY20" fmla="*/ 575482 h 1377950"/>
                  <a:gd name="connsiteX21" fmla="*/ 2366013 w 2406650"/>
                  <a:gd name="connsiteY21" fmla="*/ 724072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06650" h="137795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D0BCDD-8999-492D-9353-03AE0F58C846}"/>
                  </a:ext>
                </a:extLst>
              </p:cNvPr>
              <p:cNvSpPr/>
              <p:nvPr/>
            </p:nvSpPr>
            <p:spPr>
              <a:xfrm>
                <a:off x="8269382" y="1953292"/>
                <a:ext cx="190869" cy="524082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F3D6A8E-70AA-418E-8456-345CDC1751BD}"/>
                  </a:ext>
                </a:extLst>
              </p:cNvPr>
              <p:cNvSpPr/>
              <p:nvPr/>
            </p:nvSpPr>
            <p:spPr>
              <a:xfrm>
                <a:off x="9164913" y="1878226"/>
                <a:ext cx="375269" cy="113228"/>
              </a:xfrm>
              <a:custGeom>
                <a:avLst/>
                <a:gdLst>
                  <a:gd name="connsiteX0" fmla="*/ 723382 w 736600"/>
                  <a:gd name="connsiteY0" fmla="*/ 226720 h 222250"/>
                  <a:gd name="connsiteX1" fmla="*/ 408422 w 736600"/>
                  <a:gd name="connsiteY1" fmla="*/ 195604 h 222250"/>
                  <a:gd name="connsiteX2" fmla="*/ 118862 w 736600"/>
                  <a:gd name="connsiteY2" fmla="*/ 144170 h 222250"/>
                  <a:gd name="connsiteX3" fmla="*/ 12817 w 736600"/>
                  <a:gd name="connsiteY3" fmla="*/ 111784 h 222250"/>
                  <a:gd name="connsiteX4" fmla="*/ 125212 w 736600"/>
                  <a:gd name="connsiteY4" fmla="*/ 3200 h 222250"/>
                  <a:gd name="connsiteX5" fmla="*/ 376672 w 736600"/>
                  <a:gd name="connsiteY5" fmla="*/ 49554 h 222250"/>
                  <a:gd name="connsiteX6" fmla="*/ 562092 w 736600"/>
                  <a:gd name="connsiteY6" fmla="*/ 152425 h 222250"/>
                  <a:gd name="connsiteX7" fmla="*/ 739257 w 736600"/>
                  <a:gd name="connsiteY7" fmla="*/ 224814 h 222250"/>
                  <a:gd name="connsiteX8" fmla="*/ 723382 w 736600"/>
                  <a:gd name="connsiteY8" fmla="*/ 22672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600" h="22225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B7B01D26-317D-4C21-ABEF-1D62F3947272}"/>
              </a:ext>
            </a:extLst>
          </p:cNvPr>
          <p:cNvSpPr/>
          <p:nvPr/>
        </p:nvSpPr>
        <p:spPr>
          <a:xfrm>
            <a:off x="6919802" y="1394466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08514E2-5C2E-4F6F-B6D9-31E15B01BF10}"/>
              </a:ext>
            </a:extLst>
          </p:cNvPr>
          <p:cNvSpPr/>
          <p:nvPr/>
        </p:nvSpPr>
        <p:spPr>
          <a:xfrm>
            <a:off x="8047930" y="1394466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266EAA-26B2-46A7-ACC4-D584AC2A9014}"/>
              </a:ext>
            </a:extLst>
          </p:cNvPr>
          <p:cNvSpPr/>
          <p:nvPr/>
        </p:nvSpPr>
        <p:spPr>
          <a:xfrm>
            <a:off x="9176058" y="1394466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1BFE1BA-0943-4EE7-A91A-CC702E5B31F3}"/>
              </a:ext>
            </a:extLst>
          </p:cNvPr>
          <p:cNvSpPr/>
          <p:nvPr/>
        </p:nvSpPr>
        <p:spPr>
          <a:xfrm>
            <a:off x="10304185" y="1394466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A75C21C-8900-489A-84CA-0F88D7FA6664}"/>
              </a:ext>
            </a:extLst>
          </p:cNvPr>
          <p:cNvSpPr/>
          <p:nvPr/>
        </p:nvSpPr>
        <p:spPr>
          <a:xfrm>
            <a:off x="7081768" y="1651715"/>
            <a:ext cx="624802" cy="434237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89F5F7-E99A-448B-8B63-00206BBAE644}"/>
              </a:ext>
            </a:extLst>
          </p:cNvPr>
          <p:cNvGrpSpPr/>
          <p:nvPr/>
        </p:nvGrpSpPr>
        <p:grpSpPr>
          <a:xfrm>
            <a:off x="9344272" y="1597573"/>
            <a:ext cx="612306" cy="542521"/>
            <a:chOff x="5904644" y="5833372"/>
            <a:chExt cx="1154784" cy="1023173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BFCF39C-0FED-4CAF-94BB-8B1B56034EDE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7CF50EF-A661-4F5F-98DF-CD5C4391DC04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9DABD6-78AE-48DA-91C9-063C82FA1AC3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FF7724-07F2-4E83-8753-BB7FFBD1E5F9}"/>
              </a:ext>
            </a:extLst>
          </p:cNvPr>
          <p:cNvGrpSpPr/>
          <p:nvPr/>
        </p:nvGrpSpPr>
        <p:grpSpPr>
          <a:xfrm>
            <a:off x="8162291" y="1620032"/>
            <a:ext cx="720012" cy="497603"/>
            <a:chOff x="4353034" y="5694157"/>
            <a:chExt cx="1357914" cy="938459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5F7540-1A1C-4B0E-A17A-F395E2A6B111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E693E8C-124D-46E8-9316-704846BC7280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98EF8D-C8F1-4882-8CAD-67EFB86D1213}"/>
              </a:ext>
            </a:extLst>
          </p:cNvPr>
          <p:cNvGrpSpPr/>
          <p:nvPr/>
        </p:nvGrpSpPr>
        <p:grpSpPr>
          <a:xfrm>
            <a:off x="10446143" y="1623378"/>
            <a:ext cx="664818" cy="490910"/>
            <a:chOff x="8722119" y="2714883"/>
            <a:chExt cx="1253819" cy="925836"/>
          </a:xfrm>
          <a:solidFill>
            <a:schemeClr val="bg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C00C31-12C7-41AB-86F0-7EE2A304B27F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0AE483-9427-44D7-94AF-4FFCD607A0FD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B386F2F-096A-4BA5-928F-4DD11A2A155F}"/>
              </a:ext>
            </a:extLst>
          </p:cNvPr>
          <p:cNvGrpSpPr/>
          <p:nvPr/>
        </p:nvGrpSpPr>
        <p:grpSpPr>
          <a:xfrm>
            <a:off x="8282143" y="2977558"/>
            <a:ext cx="2514285" cy="3435183"/>
            <a:chOff x="887693" y="1531210"/>
            <a:chExt cx="3485262" cy="4761797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99461E-EAD4-4EAE-AC1C-216B487BCBDD}"/>
                </a:ext>
              </a:extLst>
            </p:cNvPr>
            <p:cNvSpPr/>
            <p:nvPr/>
          </p:nvSpPr>
          <p:spPr>
            <a:xfrm>
              <a:off x="887693" y="1531210"/>
              <a:ext cx="3485262" cy="4761797"/>
            </a:xfrm>
            <a:custGeom>
              <a:avLst/>
              <a:gdLst>
                <a:gd name="connsiteX0" fmla="*/ 1500675 w 3485262"/>
                <a:gd name="connsiteY0" fmla="*/ 0 h 4761797"/>
                <a:gd name="connsiteX1" fmla="*/ 3374396 w 3485262"/>
                <a:gd name="connsiteY1" fmla="*/ 0 h 4761797"/>
                <a:gd name="connsiteX2" fmla="*/ 3485262 w 3485262"/>
                <a:gd name="connsiteY2" fmla="*/ 110866 h 4761797"/>
                <a:gd name="connsiteX3" fmla="*/ 3485262 w 3485262"/>
                <a:gd name="connsiteY3" fmla="*/ 4650931 h 4761797"/>
                <a:gd name="connsiteX4" fmla="*/ 3374396 w 3485262"/>
                <a:gd name="connsiteY4" fmla="*/ 4761797 h 4761797"/>
                <a:gd name="connsiteX5" fmla="*/ 110866 w 3485262"/>
                <a:gd name="connsiteY5" fmla="*/ 4761797 h 4761797"/>
                <a:gd name="connsiteX6" fmla="*/ 0 w 3485262"/>
                <a:gd name="connsiteY6" fmla="*/ 4650931 h 4761797"/>
                <a:gd name="connsiteX7" fmla="*/ 0 w 3485262"/>
                <a:gd name="connsiteY7" fmla="*/ 1277936 h 47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5262" h="4761797">
                  <a:moveTo>
                    <a:pt x="1500675" y="0"/>
                  </a:moveTo>
                  <a:lnTo>
                    <a:pt x="3374396" y="0"/>
                  </a:lnTo>
                  <a:cubicBezTo>
                    <a:pt x="3435626" y="0"/>
                    <a:pt x="3485262" y="49636"/>
                    <a:pt x="3485262" y="110866"/>
                  </a:cubicBezTo>
                  <a:lnTo>
                    <a:pt x="3485262" y="4650931"/>
                  </a:lnTo>
                  <a:cubicBezTo>
                    <a:pt x="3485262" y="4712161"/>
                    <a:pt x="3435626" y="4761797"/>
                    <a:pt x="3374396" y="4761797"/>
                  </a:cubicBezTo>
                  <a:lnTo>
                    <a:pt x="110866" y="4761797"/>
                  </a:lnTo>
                  <a:cubicBezTo>
                    <a:pt x="49636" y="4761797"/>
                    <a:pt x="0" y="4712161"/>
                    <a:pt x="0" y="4650931"/>
                  </a:cubicBezTo>
                  <a:lnTo>
                    <a:pt x="0" y="1277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DA22B0E2-2DE8-4074-8B12-4C4B8D3CB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1353" y="1567539"/>
              <a:ext cx="1454562" cy="1277937"/>
            </a:xfrm>
            <a:prstGeom prst="rect">
              <a:avLst/>
            </a:prstGeom>
          </p:spPr>
        </p:pic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70F4AA2F-7EBE-4F48-AF24-AEDC8157C163}"/>
                </a:ext>
              </a:extLst>
            </p:cNvPr>
            <p:cNvSpPr/>
            <p:nvPr/>
          </p:nvSpPr>
          <p:spPr>
            <a:xfrm>
              <a:off x="2618946" y="198269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118E93E6-EDB3-4A6B-8B2E-08CEE1CE6AED}"/>
                </a:ext>
              </a:extLst>
            </p:cNvPr>
            <p:cNvSpPr/>
            <p:nvPr/>
          </p:nvSpPr>
          <p:spPr>
            <a:xfrm>
              <a:off x="2618946" y="224287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3AE95B03-8750-4FD4-9505-149A97E55B33}"/>
                </a:ext>
              </a:extLst>
            </p:cNvPr>
            <p:cNvSpPr/>
            <p:nvPr/>
          </p:nvSpPr>
          <p:spPr>
            <a:xfrm>
              <a:off x="2618946" y="250305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F6AC444-349B-446F-B16A-D5E4ECC3C6BA}"/>
                </a:ext>
              </a:extLst>
            </p:cNvPr>
            <p:cNvSpPr txBox="1"/>
            <p:nvPr/>
          </p:nvSpPr>
          <p:spPr>
            <a:xfrm flipH="1">
              <a:off x="950830" y="2878285"/>
              <a:ext cx="3358988" cy="5546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CONTRACT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6AA4163-97C3-42F8-86D3-04C61B618882}"/>
                </a:ext>
              </a:extLst>
            </p:cNvPr>
            <p:cNvGrpSpPr/>
            <p:nvPr/>
          </p:nvGrpSpPr>
          <p:grpSpPr>
            <a:xfrm>
              <a:off x="1395884" y="3516909"/>
              <a:ext cx="2468880" cy="517794"/>
              <a:chOff x="1586384" y="3455578"/>
              <a:chExt cx="2468880" cy="517794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F5019F92-8102-4613-9044-324190E7FCDD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D77DECBE-B03C-44E5-B25D-282555DED771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CE90C80C-AF10-4D8A-807D-AEA779A5450C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A1A2971-5035-426D-9DBA-C755472AA5A7}"/>
                </a:ext>
              </a:extLst>
            </p:cNvPr>
            <p:cNvGrpSpPr/>
            <p:nvPr/>
          </p:nvGrpSpPr>
          <p:grpSpPr>
            <a:xfrm>
              <a:off x="1395884" y="4208237"/>
              <a:ext cx="2468880" cy="517794"/>
              <a:chOff x="1586384" y="3455578"/>
              <a:chExt cx="2468880" cy="517794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18436250-36D4-45E6-B1A9-EF40E85BCA5F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3F808099-DC2A-4BFF-9B5F-D148DD6A6760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CB3DC22-F41B-411F-AA8F-B43B2369F9D1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C9C8888-729F-41BB-9940-95830D1069B6}"/>
                </a:ext>
              </a:extLst>
            </p:cNvPr>
            <p:cNvGrpSpPr/>
            <p:nvPr/>
          </p:nvGrpSpPr>
          <p:grpSpPr>
            <a:xfrm>
              <a:off x="1395884" y="4899565"/>
              <a:ext cx="2468880" cy="517794"/>
              <a:chOff x="1586384" y="3455578"/>
              <a:chExt cx="2468880" cy="517794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62D424E9-2DA8-4D91-97CE-42429EBD9A4E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D834925A-1495-4386-92E3-747687D01109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B1AC4470-5C80-4CB9-B7A5-CFB39F9DB744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37DEC1B-A51B-47D8-BAC4-B2F3EFFE3EE0}"/>
                </a:ext>
              </a:extLst>
            </p:cNvPr>
            <p:cNvSpPr/>
            <p:nvPr/>
          </p:nvSpPr>
          <p:spPr>
            <a:xfrm>
              <a:off x="2327121" y="5591884"/>
              <a:ext cx="1452183" cy="288616"/>
            </a:xfrm>
            <a:custGeom>
              <a:avLst/>
              <a:gdLst/>
              <a:ahLst/>
              <a:cxnLst/>
              <a:rect l="l" t="t" r="r" b="b"/>
              <a:pathLst>
                <a:path w="1452183" h="288616">
                  <a:moveTo>
                    <a:pt x="313084" y="200521"/>
                  </a:moveTo>
                  <a:cubicBezTo>
                    <a:pt x="309105" y="207195"/>
                    <a:pt x="305927" y="213354"/>
                    <a:pt x="303549" y="218999"/>
                  </a:cubicBezTo>
                  <a:cubicBezTo>
                    <a:pt x="301172" y="224644"/>
                    <a:pt x="299672" y="229966"/>
                    <a:pt x="299049" y="234963"/>
                  </a:cubicBezTo>
                  <a:cubicBezTo>
                    <a:pt x="298484" y="239808"/>
                    <a:pt x="298777" y="244444"/>
                    <a:pt x="299927" y="248870"/>
                  </a:cubicBezTo>
                  <a:cubicBezTo>
                    <a:pt x="301077" y="253296"/>
                    <a:pt x="302818" y="257702"/>
                    <a:pt x="305151" y="262090"/>
                  </a:cubicBezTo>
                  <a:cubicBezTo>
                    <a:pt x="314845" y="255588"/>
                    <a:pt x="322535" y="247028"/>
                    <a:pt x="328223" y="236411"/>
                  </a:cubicBezTo>
                  <a:cubicBezTo>
                    <a:pt x="333911" y="225794"/>
                    <a:pt x="336188" y="214643"/>
                    <a:pt x="335053" y="202959"/>
                  </a:cubicBezTo>
                  <a:cubicBezTo>
                    <a:pt x="330324" y="203296"/>
                    <a:pt x="326357" y="203308"/>
                    <a:pt x="323153" y="202997"/>
                  </a:cubicBezTo>
                  <a:cubicBezTo>
                    <a:pt x="319950" y="202686"/>
                    <a:pt x="316593" y="201861"/>
                    <a:pt x="313084" y="200521"/>
                  </a:cubicBezTo>
                  <a:close/>
                  <a:moveTo>
                    <a:pt x="1038810" y="135027"/>
                  </a:moveTo>
                  <a:cubicBezTo>
                    <a:pt x="1035947" y="135363"/>
                    <a:pt x="1031922" y="137052"/>
                    <a:pt x="1026735" y="140094"/>
                  </a:cubicBezTo>
                  <a:cubicBezTo>
                    <a:pt x="1021548" y="143136"/>
                    <a:pt x="1017752" y="145511"/>
                    <a:pt x="1015345" y="147219"/>
                  </a:cubicBezTo>
                  <a:cubicBezTo>
                    <a:pt x="1009759" y="151365"/>
                    <a:pt x="1004705" y="155950"/>
                    <a:pt x="1000185" y="160973"/>
                  </a:cubicBezTo>
                  <a:cubicBezTo>
                    <a:pt x="995665" y="165996"/>
                    <a:pt x="991373" y="171266"/>
                    <a:pt x="987310" y="176784"/>
                  </a:cubicBezTo>
                  <a:cubicBezTo>
                    <a:pt x="996147" y="176124"/>
                    <a:pt x="1004680" y="177139"/>
                    <a:pt x="1012908" y="179829"/>
                  </a:cubicBezTo>
                  <a:lnTo>
                    <a:pt x="1034544" y="154229"/>
                  </a:lnTo>
                  <a:cubicBezTo>
                    <a:pt x="1036328" y="152083"/>
                    <a:pt x="1038016" y="149746"/>
                    <a:pt x="1039610" y="147219"/>
                  </a:cubicBezTo>
                  <a:cubicBezTo>
                    <a:pt x="1041203" y="144691"/>
                    <a:pt x="1042054" y="142050"/>
                    <a:pt x="1042162" y="139294"/>
                  </a:cubicBezTo>
                  <a:cubicBezTo>
                    <a:pt x="1042175" y="138183"/>
                    <a:pt x="1041921" y="137205"/>
                    <a:pt x="1041400" y="136360"/>
                  </a:cubicBezTo>
                  <a:cubicBezTo>
                    <a:pt x="1040880" y="135516"/>
                    <a:pt x="1040016" y="135071"/>
                    <a:pt x="1038810" y="135027"/>
                  </a:cubicBezTo>
                  <a:close/>
                  <a:moveTo>
                    <a:pt x="468441" y="128931"/>
                  </a:moveTo>
                  <a:cubicBezTo>
                    <a:pt x="463069" y="131972"/>
                    <a:pt x="457278" y="135338"/>
                    <a:pt x="451068" y="139027"/>
                  </a:cubicBezTo>
                  <a:cubicBezTo>
                    <a:pt x="444857" y="142717"/>
                    <a:pt x="439371" y="146768"/>
                    <a:pt x="434609" y="151181"/>
                  </a:cubicBezTo>
                  <a:cubicBezTo>
                    <a:pt x="431154" y="154693"/>
                    <a:pt x="428233" y="159023"/>
                    <a:pt x="425846" y="164173"/>
                  </a:cubicBezTo>
                  <a:cubicBezTo>
                    <a:pt x="423458" y="169323"/>
                    <a:pt x="422213" y="174340"/>
                    <a:pt x="422112" y="179223"/>
                  </a:cubicBezTo>
                  <a:cubicBezTo>
                    <a:pt x="422194" y="183573"/>
                    <a:pt x="423477" y="186608"/>
                    <a:pt x="425960" y="188329"/>
                  </a:cubicBezTo>
                  <a:cubicBezTo>
                    <a:pt x="428443" y="190050"/>
                    <a:pt x="431630" y="190875"/>
                    <a:pt x="435523" y="190805"/>
                  </a:cubicBezTo>
                  <a:cubicBezTo>
                    <a:pt x="440463" y="190697"/>
                    <a:pt x="444756" y="189465"/>
                    <a:pt x="448401" y="187109"/>
                  </a:cubicBezTo>
                  <a:cubicBezTo>
                    <a:pt x="452046" y="184754"/>
                    <a:pt x="455576" y="181922"/>
                    <a:pt x="458992" y="178613"/>
                  </a:cubicBezTo>
                  <a:cubicBezTo>
                    <a:pt x="457907" y="176219"/>
                    <a:pt x="457030" y="173921"/>
                    <a:pt x="456364" y="171717"/>
                  </a:cubicBezTo>
                  <a:cubicBezTo>
                    <a:pt x="455697" y="169514"/>
                    <a:pt x="455354" y="167139"/>
                    <a:pt x="455335" y="164592"/>
                  </a:cubicBezTo>
                  <a:cubicBezTo>
                    <a:pt x="455519" y="159174"/>
                    <a:pt x="456742" y="153789"/>
                    <a:pt x="459004" y="148438"/>
                  </a:cubicBezTo>
                  <a:cubicBezTo>
                    <a:pt x="461265" y="143087"/>
                    <a:pt x="463459" y="138583"/>
                    <a:pt x="465585" y="134925"/>
                  </a:cubicBezTo>
                  <a:cubicBezTo>
                    <a:pt x="467711" y="131268"/>
                    <a:pt x="468663" y="129269"/>
                    <a:pt x="468441" y="128931"/>
                  </a:cubicBezTo>
                  <a:close/>
                  <a:moveTo>
                    <a:pt x="887924" y="126896"/>
                  </a:moveTo>
                  <a:cubicBezTo>
                    <a:pt x="864083" y="134338"/>
                    <a:pt x="846304" y="141371"/>
                    <a:pt x="834586" y="147997"/>
                  </a:cubicBezTo>
                  <a:cubicBezTo>
                    <a:pt x="822867" y="154623"/>
                    <a:pt x="815179" y="160842"/>
                    <a:pt x="811521" y="166652"/>
                  </a:cubicBezTo>
                  <a:cubicBezTo>
                    <a:pt x="807862" y="172462"/>
                    <a:pt x="806202" y="177865"/>
                    <a:pt x="806541" y="182860"/>
                  </a:cubicBezTo>
                  <a:cubicBezTo>
                    <a:pt x="806642" y="183841"/>
                    <a:pt x="807125" y="185166"/>
                    <a:pt x="807990" y="186834"/>
                  </a:cubicBezTo>
                  <a:cubicBezTo>
                    <a:pt x="808854" y="188502"/>
                    <a:pt x="810404" y="189216"/>
                    <a:pt x="812641" y="188976"/>
                  </a:cubicBezTo>
                  <a:cubicBezTo>
                    <a:pt x="814381" y="188965"/>
                    <a:pt x="817374" y="188002"/>
                    <a:pt x="821620" y="186088"/>
                  </a:cubicBezTo>
                  <a:cubicBezTo>
                    <a:pt x="825866" y="184174"/>
                    <a:pt x="833125" y="178930"/>
                    <a:pt x="843397" y="170356"/>
                  </a:cubicBezTo>
                  <a:cubicBezTo>
                    <a:pt x="853669" y="161782"/>
                    <a:pt x="868714" y="147499"/>
                    <a:pt x="888533" y="127508"/>
                  </a:cubicBezTo>
                  <a:close/>
                  <a:moveTo>
                    <a:pt x="1293856" y="106071"/>
                  </a:moveTo>
                  <a:cubicBezTo>
                    <a:pt x="1296680" y="106007"/>
                    <a:pt x="1299562" y="106591"/>
                    <a:pt x="1302501" y="107823"/>
                  </a:cubicBezTo>
                  <a:cubicBezTo>
                    <a:pt x="1305440" y="109055"/>
                    <a:pt x="1307027" y="111316"/>
                    <a:pt x="1307261" y="114605"/>
                  </a:cubicBezTo>
                  <a:cubicBezTo>
                    <a:pt x="1306968" y="119871"/>
                    <a:pt x="1304203" y="125900"/>
                    <a:pt x="1298967" y="132690"/>
                  </a:cubicBezTo>
                  <a:cubicBezTo>
                    <a:pt x="1293731" y="139480"/>
                    <a:pt x="1287785" y="145915"/>
                    <a:pt x="1281127" y="151994"/>
                  </a:cubicBezTo>
                  <a:cubicBezTo>
                    <a:pt x="1274469" y="158073"/>
                    <a:pt x="1268860" y="162679"/>
                    <a:pt x="1264302" y="165812"/>
                  </a:cubicBezTo>
                  <a:cubicBezTo>
                    <a:pt x="1263032" y="172079"/>
                    <a:pt x="1263667" y="176842"/>
                    <a:pt x="1266206" y="180099"/>
                  </a:cubicBezTo>
                  <a:cubicBezTo>
                    <a:pt x="1268745" y="183357"/>
                    <a:pt x="1273493" y="184995"/>
                    <a:pt x="1280450" y="185014"/>
                  </a:cubicBezTo>
                  <a:cubicBezTo>
                    <a:pt x="1288593" y="184525"/>
                    <a:pt x="1296451" y="181464"/>
                    <a:pt x="1304024" y="175832"/>
                  </a:cubicBezTo>
                  <a:cubicBezTo>
                    <a:pt x="1311597" y="170199"/>
                    <a:pt x="1318465" y="164929"/>
                    <a:pt x="1324628" y="160020"/>
                  </a:cubicBezTo>
                  <a:lnTo>
                    <a:pt x="1327370" y="171603"/>
                  </a:lnTo>
                  <a:cubicBezTo>
                    <a:pt x="1322697" y="177424"/>
                    <a:pt x="1316878" y="183723"/>
                    <a:pt x="1309913" y="190500"/>
                  </a:cubicBezTo>
                  <a:cubicBezTo>
                    <a:pt x="1302949" y="197277"/>
                    <a:pt x="1295460" y="203122"/>
                    <a:pt x="1287446" y="208037"/>
                  </a:cubicBezTo>
                  <a:cubicBezTo>
                    <a:pt x="1279432" y="212951"/>
                    <a:pt x="1271514" y="215526"/>
                    <a:pt x="1263692" y="215761"/>
                  </a:cubicBezTo>
                  <a:cubicBezTo>
                    <a:pt x="1257710" y="215601"/>
                    <a:pt x="1252782" y="213620"/>
                    <a:pt x="1248910" y="209819"/>
                  </a:cubicBezTo>
                  <a:cubicBezTo>
                    <a:pt x="1245037" y="206017"/>
                    <a:pt x="1242164" y="201352"/>
                    <a:pt x="1240288" y="195825"/>
                  </a:cubicBezTo>
                  <a:cubicBezTo>
                    <a:pt x="1238413" y="190297"/>
                    <a:pt x="1237481" y="184865"/>
                    <a:pt x="1237490" y="179528"/>
                  </a:cubicBezTo>
                  <a:cubicBezTo>
                    <a:pt x="1237847" y="166914"/>
                    <a:pt x="1241364" y="155057"/>
                    <a:pt x="1248041" y="143956"/>
                  </a:cubicBezTo>
                  <a:cubicBezTo>
                    <a:pt x="1254717" y="132856"/>
                    <a:pt x="1262410" y="123821"/>
                    <a:pt x="1271117" y="116852"/>
                  </a:cubicBezTo>
                  <a:cubicBezTo>
                    <a:pt x="1279825" y="109883"/>
                    <a:pt x="1287404" y="106289"/>
                    <a:pt x="1293856" y="106071"/>
                  </a:cubicBezTo>
                  <a:close/>
                  <a:moveTo>
                    <a:pt x="484291" y="95708"/>
                  </a:moveTo>
                  <a:cubicBezTo>
                    <a:pt x="487923" y="95517"/>
                    <a:pt x="491555" y="96279"/>
                    <a:pt x="495188" y="97994"/>
                  </a:cubicBezTo>
                  <a:cubicBezTo>
                    <a:pt x="498820" y="99708"/>
                    <a:pt x="500776" y="102604"/>
                    <a:pt x="501055" y="106680"/>
                  </a:cubicBezTo>
                  <a:cubicBezTo>
                    <a:pt x="500972" y="108909"/>
                    <a:pt x="500223" y="110624"/>
                    <a:pt x="498807" y="111824"/>
                  </a:cubicBezTo>
                  <a:cubicBezTo>
                    <a:pt x="497391" y="113024"/>
                    <a:pt x="495803" y="114053"/>
                    <a:pt x="494045" y="114910"/>
                  </a:cubicBezTo>
                  <a:cubicBezTo>
                    <a:pt x="498502" y="116155"/>
                    <a:pt x="501474" y="118314"/>
                    <a:pt x="502960" y="121387"/>
                  </a:cubicBezTo>
                  <a:cubicBezTo>
                    <a:pt x="504446" y="124460"/>
                    <a:pt x="505132" y="128296"/>
                    <a:pt x="505017" y="132893"/>
                  </a:cubicBezTo>
                  <a:cubicBezTo>
                    <a:pt x="504884" y="139516"/>
                    <a:pt x="503627" y="145701"/>
                    <a:pt x="501245" y="151448"/>
                  </a:cubicBezTo>
                  <a:cubicBezTo>
                    <a:pt x="498864" y="157195"/>
                    <a:pt x="496159" y="162999"/>
                    <a:pt x="493130" y="168860"/>
                  </a:cubicBezTo>
                  <a:cubicBezTo>
                    <a:pt x="499715" y="169691"/>
                    <a:pt x="505443" y="168180"/>
                    <a:pt x="510313" y="164326"/>
                  </a:cubicBezTo>
                  <a:cubicBezTo>
                    <a:pt x="515184" y="160471"/>
                    <a:pt x="519921" y="156598"/>
                    <a:pt x="524525" y="152705"/>
                  </a:cubicBezTo>
                  <a:lnTo>
                    <a:pt x="527573" y="165507"/>
                  </a:lnTo>
                  <a:cubicBezTo>
                    <a:pt x="520905" y="174136"/>
                    <a:pt x="513742" y="180423"/>
                    <a:pt x="506084" y="184366"/>
                  </a:cubicBezTo>
                  <a:cubicBezTo>
                    <a:pt x="498426" y="188310"/>
                    <a:pt x="489130" y="190253"/>
                    <a:pt x="478195" y="190196"/>
                  </a:cubicBezTo>
                  <a:cubicBezTo>
                    <a:pt x="471839" y="196871"/>
                    <a:pt x="464816" y="202310"/>
                    <a:pt x="457126" y="206513"/>
                  </a:cubicBezTo>
                  <a:cubicBezTo>
                    <a:pt x="449436" y="210716"/>
                    <a:pt x="440812" y="212884"/>
                    <a:pt x="431256" y="213017"/>
                  </a:cubicBezTo>
                  <a:cubicBezTo>
                    <a:pt x="423083" y="212936"/>
                    <a:pt x="415979" y="209143"/>
                    <a:pt x="409942" y="201641"/>
                  </a:cubicBezTo>
                  <a:cubicBezTo>
                    <a:pt x="403906" y="194138"/>
                    <a:pt x="400457" y="183414"/>
                    <a:pt x="399595" y="169469"/>
                  </a:cubicBezTo>
                  <a:cubicBezTo>
                    <a:pt x="399416" y="158153"/>
                    <a:pt x="401826" y="148400"/>
                    <a:pt x="406822" y="140208"/>
                  </a:cubicBezTo>
                  <a:cubicBezTo>
                    <a:pt x="411819" y="132017"/>
                    <a:pt x="418642" y="124702"/>
                    <a:pt x="427293" y="118263"/>
                  </a:cubicBezTo>
                  <a:cubicBezTo>
                    <a:pt x="435707" y="111513"/>
                    <a:pt x="444940" y="106191"/>
                    <a:pt x="454992" y="102299"/>
                  </a:cubicBezTo>
                  <a:cubicBezTo>
                    <a:pt x="465044" y="98406"/>
                    <a:pt x="474810" y="96209"/>
                    <a:pt x="484291" y="95708"/>
                  </a:cubicBezTo>
                  <a:close/>
                  <a:moveTo>
                    <a:pt x="1424751" y="93879"/>
                  </a:moveTo>
                  <a:cubicBezTo>
                    <a:pt x="1429457" y="93891"/>
                    <a:pt x="1432924" y="95085"/>
                    <a:pt x="1435153" y="97460"/>
                  </a:cubicBezTo>
                  <a:cubicBezTo>
                    <a:pt x="1437382" y="99835"/>
                    <a:pt x="1438486" y="103315"/>
                    <a:pt x="1438467" y="107900"/>
                  </a:cubicBezTo>
                  <a:cubicBezTo>
                    <a:pt x="1438221" y="113674"/>
                    <a:pt x="1436038" y="119634"/>
                    <a:pt x="1431920" y="125781"/>
                  </a:cubicBezTo>
                  <a:cubicBezTo>
                    <a:pt x="1427801" y="131928"/>
                    <a:pt x="1423225" y="137143"/>
                    <a:pt x="1418192" y="141428"/>
                  </a:cubicBezTo>
                  <a:cubicBezTo>
                    <a:pt x="1413160" y="145712"/>
                    <a:pt x="1409148" y="147947"/>
                    <a:pt x="1406159" y="148133"/>
                  </a:cubicBezTo>
                  <a:cubicBezTo>
                    <a:pt x="1402679" y="147936"/>
                    <a:pt x="1400113" y="146425"/>
                    <a:pt x="1398462" y="143599"/>
                  </a:cubicBezTo>
                  <a:cubicBezTo>
                    <a:pt x="1396811" y="140774"/>
                    <a:pt x="1395922" y="137814"/>
                    <a:pt x="1395795" y="134722"/>
                  </a:cubicBezTo>
                  <a:lnTo>
                    <a:pt x="1370192" y="153924"/>
                  </a:lnTo>
                  <a:cubicBezTo>
                    <a:pt x="1366751" y="156274"/>
                    <a:pt x="1363880" y="158814"/>
                    <a:pt x="1361582" y="161544"/>
                  </a:cubicBezTo>
                  <a:cubicBezTo>
                    <a:pt x="1359283" y="164275"/>
                    <a:pt x="1358089" y="167729"/>
                    <a:pt x="1358000" y="171908"/>
                  </a:cubicBezTo>
                  <a:cubicBezTo>
                    <a:pt x="1357975" y="175660"/>
                    <a:pt x="1359854" y="179280"/>
                    <a:pt x="1363639" y="182766"/>
                  </a:cubicBezTo>
                  <a:cubicBezTo>
                    <a:pt x="1367423" y="186252"/>
                    <a:pt x="1373266" y="188119"/>
                    <a:pt x="1381165" y="188367"/>
                  </a:cubicBezTo>
                  <a:cubicBezTo>
                    <a:pt x="1388962" y="188188"/>
                    <a:pt x="1396905" y="186175"/>
                    <a:pt x="1404996" y="182327"/>
                  </a:cubicBezTo>
                  <a:cubicBezTo>
                    <a:pt x="1413086" y="178480"/>
                    <a:pt x="1420872" y="173870"/>
                    <a:pt x="1428353" y="168498"/>
                  </a:cubicBezTo>
                  <a:cubicBezTo>
                    <a:pt x="1435833" y="163127"/>
                    <a:pt x="1442558" y="158066"/>
                    <a:pt x="1448526" y="153315"/>
                  </a:cubicBezTo>
                  <a:lnTo>
                    <a:pt x="1452183" y="165202"/>
                  </a:lnTo>
                  <a:cubicBezTo>
                    <a:pt x="1445858" y="172056"/>
                    <a:pt x="1438189" y="179307"/>
                    <a:pt x="1429177" y="186957"/>
                  </a:cubicBezTo>
                  <a:cubicBezTo>
                    <a:pt x="1420164" y="194607"/>
                    <a:pt x="1410576" y="201156"/>
                    <a:pt x="1400412" y="206604"/>
                  </a:cubicBezTo>
                  <a:cubicBezTo>
                    <a:pt x="1390249" y="212052"/>
                    <a:pt x="1380277" y="214901"/>
                    <a:pt x="1370497" y="215151"/>
                  </a:cubicBezTo>
                  <a:cubicBezTo>
                    <a:pt x="1358791" y="214708"/>
                    <a:pt x="1350075" y="210116"/>
                    <a:pt x="1344348" y="201375"/>
                  </a:cubicBezTo>
                  <a:cubicBezTo>
                    <a:pt x="1338622" y="192635"/>
                    <a:pt x="1335768" y="182406"/>
                    <a:pt x="1335788" y="170688"/>
                  </a:cubicBezTo>
                  <a:cubicBezTo>
                    <a:pt x="1335756" y="158338"/>
                    <a:pt x="1338102" y="148673"/>
                    <a:pt x="1342826" y="141694"/>
                  </a:cubicBezTo>
                  <a:cubicBezTo>
                    <a:pt x="1347550" y="134716"/>
                    <a:pt x="1354843" y="127718"/>
                    <a:pt x="1364706" y="120701"/>
                  </a:cubicBezTo>
                  <a:cubicBezTo>
                    <a:pt x="1369449" y="117108"/>
                    <a:pt x="1375406" y="113254"/>
                    <a:pt x="1382576" y="109141"/>
                  </a:cubicBezTo>
                  <a:cubicBezTo>
                    <a:pt x="1389746" y="105028"/>
                    <a:pt x="1397103" y="101491"/>
                    <a:pt x="1404646" y="98530"/>
                  </a:cubicBezTo>
                  <a:cubicBezTo>
                    <a:pt x="1412189" y="95568"/>
                    <a:pt x="1418891" y="94018"/>
                    <a:pt x="1424751" y="93879"/>
                  </a:cubicBezTo>
                  <a:close/>
                  <a:moveTo>
                    <a:pt x="1324635" y="63399"/>
                  </a:moveTo>
                  <a:cubicBezTo>
                    <a:pt x="1327451" y="63450"/>
                    <a:pt x="1329811" y="64339"/>
                    <a:pt x="1331714" y="66066"/>
                  </a:cubicBezTo>
                  <a:cubicBezTo>
                    <a:pt x="1333617" y="67793"/>
                    <a:pt x="1334607" y="70054"/>
                    <a:pt x="1334683" y="72848"/>
                  </a:cubicBezTo>
                  <a:cubicBezTo>
                    <a:pt x="1334486" y="79312"/>
                    <a:pt x="1332063" y="85357"/>
                    <a:pt x="1327413" y="90983"/>
                  </a:cubicBezTo>
                  <a:cubicBezTo>
                    <a:pt x="1322764" y="96609"/>
                    <a:pt x="1317068" y="99606"/>
                    <a:pt x="1310324" y="99975"/>
                  </a:cubicBezTo>
                  <a:cubicBezTo>
                    <a:pt x="1306620" y="99886"/>
                    <a:pt x="1303676" y="98616"/>
                    <a:pt x="1301494" y="96165"/>
                  </a:cubicBezTo>
                  <a:cubicBezTo>
                    <a:pt x="1299312" y="93714"/>
                    <a:pt x="1298196" y="90615"/>
                    <a:pt x="1298145" y="86868"/>
                  </a:cubicBezTo>
                  <a:cubicBezTo>
                    <a:pt x="1298507" y="80423"/>
                    <a:pt x="1301437" y="74949"/>
                    <a:pt x="1306937" y="70447"/>
                  </a:cubicBezTo>
                  <a:cubicBezTo>
                    <a:pt x="1312437" y="65945"/>
                    <a:pt x="1318336" y="63596"/>
                    <a:pt x="1324635" y="63399"/>
                  </a:cubicBezTo>
                  <a:close/>
                  <a:moveTo>
                    <a:pt x="1038505" y="62180"/>
                  </a:moveTo>
                  <a:cubicBezTo>
                    <a:pt x="1040956" y="62122"/>
                    <a:pt x="1043826" y="62618"/>
                    <a:pt x="1047114" y="63665"/>
                  </a:cubicBezTo>
                  <a:cubicBezTo>
                    <a:pt x="1050403" y="64713"/>
                    <a:pt x="1052206" y="66656"/>
                    <a:pt x="1052523" y="69495"/>
                  </a:cubicBezTo>
                  <a:cubicBezTo>
                    <a:pt x="1052358" y="71837"/>
                    <a:pt x="1050928" y="74738"/>
                    <a:pt x="1048234" y="78199"/>
                  </a:cubicBezTo>
                  <a:cubicBezTo>
                    <a:pt x="1045541" y="81659"/>
                    <a:pt x="1042576" y="85034"/>
                    <a:pt x="1039340" y="88325"/>
                  </a:cubicBezTo>
                  <a:cubicBezTo>
                    <a:pt x="1036105" y="91615"/>
                    <a:pt x="1033592" y="94178"/>
                    <a:pt x="1031801" y="96012"/>
                  </a:cubicBezTo>
                  <a:cubicBezTo>
                    <a:pt x="1026570" y="101454"/>
                    <a:pt x="1021719" y="107106"/>
                    <a:pt x="1017250" y="112967"/>
                  </a:cubicBezTo>
                  <a:cubicBezTo>
                    <a:pt x="1012781" y="118828"/>
                    <a:pt x="1008997" y="125165"/>
                    <a:pt x="1005899" y="131979"/>
                  </a:cubicBezTo>
                  <a:lnTo>
                    <a:pt x="1006508" y="132588"/>
                  </a:lnTo>
                  <a:cubicBezTo>
                    <a:pt x="1011073" y="129249"/>
                    <a:pt x="1017010" y="125294"/>
                    <a:pt x="1024318" y="120724"/>
                  </a:cubicBezTo>
                  <a:cubicBezTo>
                    <a:pt x="1031626" y="116154"/>
                    <a:pt x="1039120" y="112108"/>
                    <a:pt x="1046801" y="108588"/>
                  </a:cubicBezTo>
                  <a:cubicBezTo>
                    <a:pt x="1054481" y="105068"/>
                    <a:pt x="1061163" y="103213"/>
                    <a:pt x="1066846" y="103023"/>
                  </a:cubicBezTo>
                  <a:cubicBezTo>
                    <a:pt x="1070979" y="103124"/>
                    <a:pt x="1074140" y="104521"/>
                    <a:pt x="1076331" y="107214"/>
                  </a:cubicBezTo>
                  <a:cubicBezTo>
                    <a:pt x="1078521" y="109906"/>
                    <a:pt x="1079626" y="113284"/>
                    <a:pt x="1079645" y="117348"/>
                  </a:cubicBezTo>
                  <a:cubicBezTo>
                    <a:pt x="1079721" y="125629"/>
                    <a:pt x="1075759" y="135281"/>
                    <a:pt x="1067760" y="146304"/>
                  </a:cubicBezTo>
                  <a:cubicBezTo>
                    <a:pt x="1059761" y="157328"/>
                    <a:pt x="1047266" y="170333"/>
                    <a:pt x="1030278" y="185319"/>
                  </a:cubicBezTo>
                  <a:cubicBezTo>
                    <a:pt x="1038725" y="186029"/>
                    <a:pt x="1045802" y="185690"/>
                    <a:pt x="1051507" y="184302"/>
                  </a:cubicBezTo>
                  <a:cubicBezTo>
                    <a:pt x="1057213" y="182913"/>
                    <a:pt x="1063273" y="179865"/>
                    <a:pt x="1069690" y="175158"/>
                  </a:cubicBezTo>
                  <a:cubicBezTo>
                    <a:pt x="1076106" y="170451"/>
                    <a:pt x="1084605" y="163475"/>
                    <a:pt x="1095186" y="154229"/>
                  </a:cubicBezTo>
                  <a:lnTo>
                    <a:pt x="1097320" y="168250"/>
                  </a:lnTo>
                  <a:cubicBezTo>
                    <a:pt x="1086057" y="179675"/>
                    <a:pt x="1073537" y="189727"/>
                    <a:pt x="1059761" y="198404"/>
                  </a:cubicBezTo>
                  <a:cubicBezTo>
                    <a:pt x="1045984" y="207081"/>
                    <a:pt x="1030874" y="211647"/>
                    <a:pt x="1014431" y="212103"/>
                  </a:cubicBezTo>
                  <a:cubicBezTo>
                    <a:pt x="1010387" y="212078"/>
                    <a:pt x="1006667" y="211520"/>
                    <a:pt x="1003270" y="210428"/>
                  </a:cubicBezTo>
                  <a:cubicBezTo>
                    <a:pt x="999874" y="209337"/>
                    <a:pt x="996382" y="207864"/>
                    <a:pt x="992795" y="206009"/>
                  </a:cubicBezTo>
                  <a:cubicBezTo>
                    <a:pt x="990516" y="206485"/>
                    <a:pt x="988218" y="206904"/>
                    <a:pt x="985901" y="207265"/>
                  </a:cubicBezTo>
                  <a:cubicBezTo>
                    <a:pt x="983583" y="207627"/>
                    <a:pt x="981209" y="207817"/>
                    <a:pt x="978777" y="207836"/>
                  </a:cubicBezTo>
                  <a:cubicBezTo>
                    <a:pt x="976650" y="207817"/>
                    <a:pt x="974581" y="207627"/>
                    <a:pt x="972568" y="207265"/>
                  </a:cubicBezTo>
                  <a:cubicBezTo>
                    <a:pt x="970556" y="206904"/>
                    <a:pt x="968562" y="206485"/>
                    <a:pt x="966588" y="206009"/>
                  </a:cubicBezTo>
                  <a:lnTo>
                    <a:pt x="937943" y="262090"/>
                  </a:lnTo>
                  <a:cubicBezTo>
                    <a:pt x="936667" y="264624"/>
                    <a:pt x="934800" y="267329"/>
                    <a:pt x="932343" y="270206"/>
                  </a:cubicBezTo>
                  <a:cubicBezTo>
                    <a:pt x="929886" y="273082"/>
                    <a:pt x="927182" y="274644"/>
                    <a:pt x="924230" y="274892"/>
                  </a:cubicBezTo>
                  <a:cubicBezTo>
                    <a:pt x="920795" y="274663"/>
                    <a:pt x="918446" y="273063"/>
                    <a:pt x="917183" y="270091"/>
                  </a:cubicBezTo>
                  <a:cubicBezTo>
                    <a:pt x="915919" y="267119"/>
                    <a:pt x="915323" y="264148"/>
                    <a:pt x="915392" y="261176"/>
                  </a:cubicBezTo>
                  <a:cubicBezTo>
                    <a:pt x="915265" y="253607"/>
                    <a:pt x="916815" y="245885"/>
                    <a:pt x="920040" y="238011"/>
                  </a:cubicBezTo>
                  <a:cubicBezTo>
                    <a:pt x="923265" y="230137"/>
                    <a:pt x="928014" y="221806"/>
                    <a:pt x="934286" y="213017"/>
                  </a:cubicBezTo>
                  <a:cubicBezTo>
                    <a:pt x="941225" y="203195"/>
                    <a:pt x="948678" y="191863"/>
                    <a:pt x="956646" y="179023"/>
                  </a:cubicBezTo>
                  <a:cubicBezTo>
                    <a:pt x="964614" y="166183"/>
                    <a:pt x="973514" y="151416"/>
                    <a:pt x="983348" y="134722"/>
                  </a:cubicBezTo>
                  <a:lnTo>
                    <a:pt x="982739" y="134112"/>
                  </a:lnTo>
                  <a:lnTo>
                    <a:pt x="944229" y="170924"/>
                  </a:lnTo>
                  <a:lnTo>
                    <a:pt x="944310" y="171298"/>
                  </a:lnTo>
                  <a:cubicBezTo>
                    <a:pt x="939610" y="176586"/>
                    <a:pt x="932822" y="182904"/>
                    <a:pt x="923946" y="190252"/>
                  </a:cubicBezTo>
                  <a:cubicBezTo>
                    <a:pt x="915070" y="197601"/>
                    <a:pt x="906093" y="204120"/>
                    <a:pt x="897015" y="209810"/>
                  </a:cubicBezTo>
                  <a:cubicBezTo>
                    <a:pt x="887938" y="215499"/>
                    <a:pt x="880748" y="218499"/>
                    <a:pt x="875444" y="218809"/>
                  </a:cubicBezTo>
                  <a:cubicBezTo>
                    <a:pt x="870441" y="218688"/>
                    <a:pt x="866750" y="217102"/>
                    <a:pt x="864372" y="214051"/>
                  </a:cubicBezTo>
                  <a:cubicBezTo>
                    <a:pt x="861994" y="211000"/>
                    <a:pt x="860814" y="207207"/>
                    <a:pt x="860833" y="202672"/>
                  </a:cubicBezTo>
                  <a:cubicBezTo>
                    <a:pt x="861055" y="197497"/>
                    <a:pt x="862438" y="191632"/>
                    <a:pt x="864981" y="185076"/>
                  </a:cubicBezTo>
                  <a:cubicBezTo>
                    <a:pt x="867524" y="178519"/>
                    <a:pt x="869895" y="173092"/>
                    <a:pt x="872096" y="168793"/>
                  </a:cubicBezTo>
                  <a:lnTo>
                    <a:pt x="871487" y="168181"/>
                  </a:lnTo>
                  <a:lnTo>
                    <a:pt x="843448" y="190802"/>
                  </a:lnTo>
                  <a:cubicBezTo>
                    <a:pt x="841354" y="192491"/>
                    <a:pt x="838221" y="194929"/>
                    <a:pt x="834049" y="198116"/>
                  </a:cubicBezTo>
                  <a:cubicBezTo>
                    <a:pt x="829876" y="201303"/>
                    <a:pt x="825636" y="204237"/>
                    <a:pt x="821328" y="206918"/>
                  </a:cubicBezTo>
                  <a:cubicBezTo>
                    <a:pt x="817020" y="209598"/>
                    <a:pt x="813616" y="211022"/>
                    <a:pt x="811116" y="211189"/>
                  </a:cubicBezTo>
                  <a:cubicBezTo>
                    <a:pt x="808111" y="211040"/>
                    <a:pt x="804577" y="209106"/>
                    <a:pt x="800515" y="205384"/>
                  </a:cubicBezTo>
                  <a:cubicBezTo>
                    <a:pt x="796452" y="201662"/>
                    <a:pt x="792830" y="197044"/>
                    <a:pt x="789648" y="191527"/>
                  </a:cubicBezTo>
                  <a:cubicBezTo>
                    <a:pt x="786466" y="186011"/>
                    <a:pt x="784693" y="180487"/>
                    <a:pt x="784328" y="174956"/>
                  </a:cubicBezTo>
                  <a:lnTo>
                    <a:pt x="786319" y="170375"/>
                  </a:lnTo>
                  <a:lnTo>
                    <a:pt x="782220" y="174728"/>
                  </a:lnTo>
                  <a:cubicBezTo>
                    <a:pt x="779240" y="177726"/>
                    <a:pt x="775799" y="181047"/>
                    <a:pt x="771896" y="184692"/>
                  </a:cubicBezTo>
                  <a:cubicBezTo>
                    <a:pt x="764090" y="191980"/>
                    <a:pt x="755963" y="198541"/>
                    <a:pt x="747515" y="204373"/>
                  </a:cubicBezTo>
                  <a:cubicBezTo>
                    <a:pt x="739067" y="210206"/>
                    <a:pt x="731822" y="213290"/>
                    <a:pt x="725781" y="213627"/>
                  </a:cubicBezTo>
                  <a:cubicBezTo>
                    <a:pt x="719325" y="213373"/>
                    <a:pt x="714277" y="210910"/>
                    <a:pt x="710636" y="206238"/>
                  </a:cubicBezTo>
                  <a:cubicBezTo>
                    <a:pt x="706996" y="201566"/>
                    <a:pt x="705144" y="196208"/>
                    <a:pt x="705081" y="190165"/>
                  </a:cubicBezTo>
                  <a:cubicBezTo>
                    <a:pt x="705486" y="179869"/>
                    <a:pt x="708632" y="170524"/>
                    <a:pt x="714518" y="162132"/>
                  </a:cubicBezTo>
                  <a:cubicBezTo>
                    <a:pt x="720403" y="153740"/>
                    <a:pt x="726593" y="145920"/>
                    <a:pt x="733087" y="138670"/>
                  </a:cubicBezTo>
                  <a:lnTo>
                    <a:pt x="732479" y="138061"/>
                  </a:lnTo>
                  <a:lnTo>
                    <a:pt x="700813" y="145085"/>
                  </a:lnTo>
                  <a:cubicBezTo>
                    <a:pt x="695441" y="153175"/>
                    <a:pt x="689650" y="159931"/>
                    <a:pt x="683440" y="165354"/>
                  </a:cubicBezTo>
                  <a:cubicBezTo>
                    <a:pt x="677229" y="170777"/>
                    <a:pt x="670829" y="176619"/>
                    <a:pt x="664237" y="182880"/>
                  </a:cubicBezTo>
                  <a:lnTo>
                    <a:pt x="663868" y="178822"/>
                  </a:lnTo>
                  <a:lnTo>
                    <a:pt x="611240" y="218199"/>
                  </a:lnTo>
                  <a:cubicBezTo>
                    <a:pt x="595035" y="243402"/>
                    <a:pt x="580737" y="261500"/>
                    <a:pt x="568346" y="272492"/>
                  </a:cubicBezTo>
                  <a:cubicBezTo>
                    <a:pt x="555955" y="283483"/>
                    <a:pt x="546691" y="288856"/>
                    <a:pt x="540555" y="288608"/>
                  </a:cubicBezTo>
                  <a:cubicBezTo>
                    <a:pt x="538399" y="288551"/>
                    <a:pt x="536700" y="287827"/>
                    <a:pt x="535457" y="286436"/>
                  </a:cubicBezTo>
                  <a:cubicBezTo>
                    <a:pt x="534214" y="285046"/>
                    <a:pt x="533580" y="283331"/>
                    <a:pt x="533554" y="281293"/>
                  </a:cubicBezTo>
                  <a:cubicBezTo>
                    <a:pt x="534022" y="273714"/>
                    <a:pt x="538230" y="265097"/>
                    <a:pt x="546177" y="255441"/>
                  </a:cubicBezTo>
                  <a:cubicBezTo>
                    <a:pt x="554124" y="245785"/>
                    <a:pt x="563002" y="236671"/>
                    <a:pt x="572811" y="228099"/>
                  </a:cubicBezTo>
                  <a:cubicBezTo>
                    <a:pt x="582621" y="219527"/>
                    <a:pt x="590554" y="213078"/>
                    <a:pt x="596610" y="208750"/>
                  </a:cubicBezTo>
                  <a:lnTo>
                    <a:pt x="617946" y="167031"/>
                  </a:lnTo>
                  <a:lnTo>
                    <a:pt x="617336" y="166421"/>
                  </a:lnTo>
                  <a:cubicBezTo>
                    <a:pt x="613455" y="170752"/>
                    <a:pt x="607908" y="176005"/>
                    <a:pt x="600696" y="182182"/>
                  </a:cubicBezTo>
                  <a:cubicBezTo>
                    <a:pt x="593485" y="188358"/>
                    <a:pt x="585951" y="193857"/>
                    <a:pt x="578096" y="198679"/>
                  </a:cubicBezTo>
                  <a:cubicBezTo>
                    <a:pt x="570241" y="203501"/>
                    <a:pt x="563407" y="206045"/>
                    <a:pt x="557595" y="206312"/>
                  </a:cubicBezTo>
                  <a:cubicBezTo>
                    <a:pt x="551949" y="206120"/>
                    <a:pt x="547452" y="204035"/>
                    <a:pt x="544105" y="200055"/>
                  </a:cubicBezTo>
                  <a:cubicBezTo>
                    <a:pt x="540758" y="196075"/>
                    <a:pt x="538357" y="191351"/>
                    <a:pt x="536903" y="185882"/>
                  </a:cubicBezTo>
                  <a:cubicBezTo>
                    <a:pt x="535450" y="180413"/>
                    <a:pt x="534740" y="175348"/>
                    <a:pt x="534773" y="170688"/>
                  </a:cubicBezTo>
                  <a:cubicBezTo>
                    <a:pt x="535058" y="160647"/>
                    <a:pt x="538639" y="151259"/>
                    <a:pt x="545516" y="142523"/>
                  </a:cubicBezTo>
                  <a:cubicBezTo>
                    <a:pt x="552394" y="133787"/>
                    <a:pt x="560859" y="126056"/>
                    <a:pt x="570911" y="119330"/>
                  </a:cubicBezTo>
                  <a:cubicBezTo>
                    <a:pt x="580964" y="112603"/>
                    <a:pt x="590896" y="107234"/>
                    <a:pt x="600707" y="103223"/>
                  </a:cubicBezTo>
                  <a:cubicBezTo>
                    <a:pt x="610518" y="99211"/>
                    <a:pt x="618499" y="96909"/>
                    <a:pt x="624651" y="96317"/>
                  </a:cubicBezTo>
                  <a:cubicBezTo>
                    <a:pt x="627191" y="96082"/>
                    <a:pt x="630417" y="96476"/>
                    <a:pt x="634329" y="97498"/>
                  </a:cubicBezTo>
                  <a:cubicBezTo>
                    <a:pt x="638240" y="98521"/>
                    <a:pt x="640399" y="100667"/>
                    <a:pt x="640806" y="103937"/>
                  </a:cubicBezTo>
                  <a:cubicBezTo>
                    <a:pt x="640634" y="106687"/>
                    <a:pt x="639453" y="109112"/>
                    <a:pt x="637262" y="111214"/>
                  </a:cubicBezTo>
                  <a:cubicBezTo>
                    <a:pt x="635072" y="113316"/>
                    <a:pt x="632900" y="115056"/>
                    <a:pt x="630747" y="116434"/>
                  </a:cubicBezTo>
                  <a:lnTo>
                    <a:pt x="596000" y="135332"/>
                  </a:lnTo>
                  <a:cubicBezTo>
                    <a:pt x="589423" y="138690"/>
                    <a:pt x="583003" y="142133"/>
                    <a:pt x="576742" y="145661"/>
                  </a:cubicBezTo>
                  <a:cubicBezTo>
                    <a:pt x="570481" y="149189"/>
                    <a:pt x="565439" y="153377"/>
                    <a:pt x="561616" y="158225"/>
                  </a:cubicBezTo>
                  <a:cubicBezTo>
                    <a:pt x="557793" y="163074"/>
                    <a:pt x="556250" y="169159"/>
                    <a:pt x="556986" y="176480"/>
                  </a:cubicBezTo>
                  <a:cubicBezTo>
                    <a:pt x="557151" y="177673"/>
                    <a:pt x="557659" y="178486"/>
                    <a:pt x="558510" y="178918"/>
                  </a:cubicBezTo>
                  <a:cubicBezTo>
                    <a:pt x="559361" y="179350"/>
                    <a:pt x="560478" y="179553"/>
                    <a:pt x="561863" y="179528"/>
                  </a:cubicBezTo>
                  <a:cubicBezTo>
                    <a:pt x="566485" y="179921"/>
                    <a:pt x="572556" y="178447"/>
                    <a:pt x="580074" y="175107"/>
                  </a:cubicBezTo>
                  <a:cubicBezTo>
                    <a:pt x="587593" y="171768"/>
                    <a:pt x="594425" y="166942"/>
                    <a:pt x="600572" y="160630"/>
                  </a:cubicBezTo>
                  <a:lnTo>
                    <a:pt x="633186" y="124664"/>
                  </a:lnTo>
                  <a:cubicBezTo>
                    <a:pt x="634697" y="122841"/>
                    <a:pt x="636399" y="121000"/>
                    <a:pt x="638291" y="119139"/>
                  </a:cubicBezTo>
                  <a:cubicBezTo>
                    <a:pt x="640183" y="117279"/>
                    <a:pt x="642342" y="116275"/>
                    <a:pt x="644768" y="116129"/>
                  </a:cubicBezTo>
                  <a:cubicBezTo>
                    <a:pt x="647918" y="116453"/>
                    <a:pt x="650610" y="118396"/>
                    <a:pt x="652845" y="121959"/>
                  </a:cubicBezTo>
                  <a:cubicBezTo>
                    <a:pt x="655081" y="125521"/>
                    <a:pt x="656249" y="128759"/>
                    <a:pt x="656350" y="131674"/>
                  </a:cubicBezTo>
                  <a:cubicBezTo>
                    <a:pt x="656217" y="134074"/>
                    <a:pt x="655417" y="136741"/>
                    <a:pt x="653950" y="139675"/>
                  </a:cubicBezTo>
                  <a:cubicBezTo>
                    <a:pt x="652483" y="142609"/>
                    <a:pt x="651150" y="145123"/>
                    <a:pt x="649950" y="147219"/>
                  </a:cubicBezTo>
                  <a:lnTo>
                    <a:pt x="627090" y="189876"/>
                  </a:lnTo>
                  <a:lnTo>
                    <a:pt x="627699" y="190485"/>
                  </a:lnTo>
                  <a:lnTo>
                    <a:pt x="674029" y="157277"/>
                  </a:lnTo>
                  <a:lnTo>
                    <a:pt x="674190" y="158630"/>
                  </a:lnTo>
                  <a:lnTo>
                    <a:pt x="683135" y="147219"/>
                  </a:lnTo>
                  <a:cubicBezTo>
                    <a:pt x="679992" y="146958"/>
                    <a:pt x="677820" y="146108"/>
                    <a:pt x="676620" y="144666"/>
                  </a:cubicBezTo>
                  <a:cubicBezTo>
                    <a:pt x="675420" y="143225"/>
                    <a:pt x="674848" y="140926"/>
                    <a:pt x="674905" y="137770"/>
                  </a:cubicBezTo>
                  <a:cubicBezTo>
                    <a:pt x="675244" y="130319"/>
                    <a:pt x="678021" y="123275"/>
                    <a:pt x="683236" y="116637"/>
                  </a:cubicBezTo>
                  <a:cubicBezTo>
                    <a:pt x="688451" y="109999"/>
                    <a:pt x="694072" y="104581"/>
                    <a:pt x="700099" y="100381"/>
                  </a:cubicBezTo>
                  <a:cubicBezTo>
                    <a:pt x="706125" y="96182"/>
                    <a:pt x="710526" y="94014"/>
                    <a:pt x="713300" y="93879"/>
                  </a:cubicBezTo>
                  <a:cubicBezTo>
                    <a:pt x="714860" y="93923"/>
                    <a:pt x="716154" y="94444"/>
                    <a:pt x="717181" y="95441"/>
                  </a:cubicBezTo>
                  <a:cubicBezTo>
                    <a:pt x="718209" y="96438"/>
                    <a:pt x="718741" y="97644"/>
                    <a:pt x="718780" y="99060"/>
                  </a:cubicBezTo>
                  <a:cubicBezTo>
                    <a:pt x="718767" y="100578"/>
                    <a:pt x="718564" y="102039"/>
                    <a:pt x="718171" y="103442"/>
                  </a:cubicBezTo>
                  <a:cubicBezTo>
                    <a:pt x="717777" y="104845"/>
                    <a:pt x="717270" y="106230"/>
                    <a:pt x="716649" y="107595"/>
                  </a:cubicBezTo>
                  <a:cubicBezTo>
                    <a:pt x="731001" y="105468"/>
                    <a:pt x="742272" y="103855"/>
                    <a:pt x="750461" y="102756"/>
                  </a:cubicBezTo>
                  <a:cubicBezTo>
                    <a:pt x="758650" y="101658"/>
                    <a:pt x="763525" y="101950"/>
                    <a:pt x="765088" y="103632"/>
                  </a:cubicBezTo>
                  <a:cubicBezTo>
                    <a:pt x="767355" y="106496"/>
                    <a:pt x="769069" y="109227"/>
                    <a:pt x="770231" y="111824"/>
                  </a:cubicBezTo>
                  <a:cubicBezTo>
                    <a:pt x="771393" y="114421"/>
                    <a:pt x="772117" y="117075"/>
                    <a:pt x="772403" y="119787"/>
                  </a:cubicBezTo>
                  <a:cubicBezTo>
                    <a:pt x="772308" y="124384"/>
                    <a:pt x="771051" y="128143"/>
                    <a:pt x="768631" y="131064"/>
                  </a:cubicBezTo>
                  <a:cubicBezTo>
                    <a:pt x="766212" y="133985"/>
                    <a:pt x="763202" y="136830"/>
                    <a:pt x="759602" y="139599"/>
                  </a:cubicBezTo>
                  <a:cubicBezTo>
                    <a:pt x="754744" y="143618"/>
                    <a:pt x="749676" y="148838"/>
                    <a:pt x="744400" y="155258"/>
                  </a:cubicBezTo>
                  <a:cubicBezTo>
                    <a:pt x="739123" y="161678"/>
                    <a:pt x="736265" y="168040"/>
                    <a:pt x="735827" y="174346"/>
                  </a:cubicBezTo>
                  <a:cubicBezTo>
                    <a:pt x="735935" y="176835"/>
                    <a:pt x="736938" y="178867"/>
                    <a:pt x="738837" y="180442"/>
                  </a:cubicBezTo>
                  <a:cubicBezTo>
                    <a:pt x="740736" y="182017"/>
                    <a:pt x="742882" y="182830"/>
                    <a:pt x="745276" y="182880"/>
                  </a:cubicBezTo>
                  <a:cubicBezTo>
                    <a:pt x="749739" y="182683"/>
                    <a:pt x="754597" y="180877"/>
                    <a:pt x="759850" y="177462"/>
                  </a:cubicBezTo>
                  <a:cubicBezTo>
                    <a:pt x="765103" y="174047"/>
                    <a:pt x="770187" y="170209"/>
                    <a:pt x="775101" y="165947"/>
                  </a:cubicBezTo>
                  <a:cubicBezTo>
                    <a:pt x="780016" y="161685"/>
                    <a:pt x="784196" y="158186"/>
                    <a:pt x="787643" y="155448"/>
                  </a:cubicBezTo>
                  <a:lnTo>
                    <a:pt x="789211" y="163721"/>
                  </a:lnTo>
                  <a:lnTo>
                    <a:pt x="796558" y="146819"/>
                  </a:lnTo>
                  <a:cubicBezTo>
                    <a:pt x="804691" y="137687"/>
                    <a:pt x="814939" y="129413"/>
                    <a:pt x="827300" y="121997"/>
                  </a:cubicBezTo>
                  <a:cubicBezTo>
                    <a:pt x="839661" y="114580"/>
                    <a:pt x="852192" y="108630"/>
                    <a:pt x="864893" y="104147"/>
                  </a:cubicBezTo>
                  <a:cubicBezTo>
                    <a:pt x="877594" y="99664"/>
                    <a:pt x="888522" y="97257"/>
                    <a:pt x="897676" y="96927"/>
                  </a:cubicBezTo>
                  <a:cubicBezTo>
                    <a:pt x="904635" y="97174"/>
                    <a:pt x="909690" y="99118"/>
                    <a:pt x="912840" y="102756"/>
                  </a:cubicBezTo>
                  <a:cubicBezTo>
                    <a:pt x="915989" y="106395"/>
                    <a:pt x="917539" y="109328"/>
                    <a:pt x="917488" y="111557"/>
                  </a:cubicBezTo>
                  <a:cubicBezTo>
                    <a:pt x="917215" y="113418"/>
                    <a:pt x="915780" y="115031"/>
                    <a:pt x="913183" y="116396"/>
                  </a:cubicBezTo>
                  <a:cubicBezTo>
                    <a:pt x="910586" y="117761"/>
                    <a:pt x="908465" y="118688"/>
                    <a:pt x="906820" y="119177"/>
                  </a:cubicBezTo>
                  <a:cubicBezTo>
                    <a:pt x="909722" y="120346"/>
                    <a:pt x="911919" y="121895"/>
                    <a:pt x="913411" y="123825"/>
                  </a:cubicBezTo>
                  <a:cubicBezTo>
                    <a:pt x="914903" y="125756"/>
                    <a:pt x="915653" y="128372"/>
                    <a:pt x="915659" y="131674"/>
                  </a:cubicBezTo>
                  <a:cubicBezTo>
                    <a:pt x="915332" y="135040"/>
                    <a:pt x="913040" y="139349"/>
                    <a:pt x="908784" y="144600"/>
                  </a:cubicBezTo>
                  <a:cubicBezTo>
                    <a:pt x="904528" y="149851"/>
                    <a:pt x="900272" y="155356"/>
                    <a:pt x="896017" y="161115"/>
                  </a:cubicBezTo>
                  <a:cubicBezTo>
                    <a:pt x="891761" y="166875"/>
                    <a:pt x="889469" y="172199"/>
                    <a:pt x="889142" y="177089"/>
                  </a:cubicBezTo>
                  <a:cubicBezTo>
                    <a:pt x="889230" y="179661"/>
                    <a:pt x="890196" y="181528"/>
                    <a:pt x="892037" y="182690"/>
                  </a:cubicBezTo>
                  <a:cubicBezTo>
                    <a:pt x="893879" y="183852"/>
                    <a:pt x="896063" y="184423"/>
                    <a:pt x="898590" y="184404"/>
                  </a:cubicBezTo>
                  <a:cubicBezTo>
                    <a:pt x="905175" y="183941"/>
                    <a:pt x="912351" y="180982"/>
                    <a:pt x="920117" y="175527"/>
                  </a:cubicBezTo>
                  <a:lnTo>
                    <a:pt x="933393" y="166064"/>
                  </a:lnTo>
                  <a:lnTo>
                    <a:pt x="933372" y="165812"/>
                  </a:lnTo>
                  <a:lnTo>
                    <a:pt x="1014126" y="78944"/>
                  </a:lnTo>
                  <a:cubicBezTo>
                    <a:pt x="1017618" y="74778"/>
                    <a:pt x="1021148" y="70993"/>
                    <a:pt x="1024716" y="67590"/>
                  </a:cubicBezTo>
                  <a:cubicBezTo>
                    <a:pt x="1028284" y="64186"/>
                    <a:pt x="1032880" y="62383"/>
                    <a:pt x="1038505" y="62180"/>
                  </a:cubicBezTo>
                  <a:close/>
                  <a:moveTo>
                    <a:pt x="401766" y="22822"/>
                  </a:moveTo>
                  <a:cubicBezTo>
                    <a:pt x="405005" y="23076"/>
                    <a:pt x="407062" y="24702"/>
                    <a:pt x="407939" y="27699"/>
                  </a:cubicBezTo>
                  <a:cubicBezTo>
                    <a:pt x="408815" y="30696"/>
                    <a:pt x="409196" y="33541"/>
                    <a:pt x="409082" y="36233"/>
                  </a:cubicBezTo>
                  <a:cubicBezTo>
                    <a:pt x="408840" y="42622"/>
                    <a:pt x="407037" y="50038"/>
                    <a:pt x="403671" y="58484"/>
                  </a:cubicBezTo>
                  <a:cubicBezTo>
                    <a:pt x="400306" y="66929"/>
                    <a:pt x="396826" y="73737"/>
                    <a:pt x="393232" y="78906"/>
                  </a:cubicBezTo>
                  <a:lnTo>
                    <a:pt x="336270" y="158458"/>
                  </a:lnTo>
                  <a:cubicBezTo>
                    <a:pt x="340543" y="161176"/>
                    <a:pt x="343789" y="164732"/>
                    <a:pt x="346007" y="169126"/>
                  </a:cubicBezTo>
                  <a:cubicBezTo>
                    <a:pt x="348226" y="173520"/>
                    <a:pt x="350254" y="177991"/>
                    <a:pt x="352093" y="182537"/>
                  </a:cubicBezTo>
                  <a:lnTo>
                    <a:pt x="393232" y="156934"/>
                  </a:lnTo>
                  <a:lnTo>
                    <a:pt x="396585" y="168212"/>
                  </a:lnTo>
                  <a:cubicBezTo>
                    <a:pt x="390546" y="173762"/>
                    <a:pt x="384336" y="179045"/>
                    <a:pt x="377954" y="184061"/>
                  </a:cubicBezTo>
                  <a:cubicBezTo>
                    <a:pt x="371572" y="189078"/>
                    <a:pt x="364676" y="193447"/>
                    <a:pt x="357266" y="197168"/>
                  </a:cubicBezTo>
                  <a:cubicBezTo>
                    <a:pt x="357831" y="200057"/>
                    <a:pt x="358072" y="202889"/>
                    <a:pt x="357989" y="205664"/>
                  </a:cubicBezTo>
                  <a:cubicBezTo>
                    <a:pt x="357907" y="208439"/>
                    <a:pt x="357767" y="211195"/>
                    <a:pt x="357570" y="213932"/>
                  </a:cubicBezTo>
                  <a:cubicBezTo>
                    <a:pt x="356384" y="226192"/>
                    <a:pt x="351852" y="237639"/>
                    <a:pt x="343972" y="248273"/>
                  </a:cubicBezTo>
                  <a:cubicBezTo>
                    <a:pt x="336093" y="258907"/>
                    <a:pt x="327113" y="267712"/>
                    <a:pt x="317032" y="274689"/>
                  </a:cubicBezTo>
                  <a:cubicBezTo>
                    <a:pt x="306950" y="281665"/>
                    <a:pt x="298014" y="285797"/>
                    <a:pt x="290222" y="287084"/>
                  </a:cubicBezTo>
                  <a:cubicBezTo>
                    <a:pt x="285593" y="287494"/>
                    <a:pt x="281967" y="285421"/>
                    <a:pt x="279344" y="280864"/>
                  </a:cubicBezTo>
                  <a:cubicBezTo>
                    <a:pt x="276721" y="276307"/>
                    <a:pt x="274876" y="271072"/>
                    <a:pt x="273809" y="265161"/>
                  </a:cubicBezTo>
                  <a:cubicBezTo>
                    <a:pt x="272742" y="259249"/>
                    <a:pt x="272227" y="254467"/>
                    <a:pt x="272264" y="250813"/>
                  </a:cubicBezTo>
                  <a:cubicBezTo>
                    <a:pt x="272639" y="240678"/>
                    <a:pt x="275162" y="230162"/>
                    <a:pt x="279836" y="219266"/>
                  </a:cubicBezTo>
                  <a:cubicBezTo>
                    <a:pt x="284509" y="208369"/>
                    <a:pt x="289087" y="198463"/>
                    <a:pt x="293570" y="189548"/>
                  </a:cubicBezTo>
                  <a:cubicBezTo>
                    <a:pt x="291072" y="187033"/>
                    <a:pt x="288992" y="184442"/>
                    <a:pt x="287331" y="181775"/>
                  </a:cubicBezTo>
                  <a:cubicBezTo>
                    <a:pt x="285669" y="179108"/>
                    <a:pt x="284807" y="175908"/>
                    <a:pt x="284744" y="172174"/>
                  </a:cubicBezTo>
                  <a:lnTo>
                    <a:pt x="285150" y="169987"/>
                  </a:lnTo>
                  <a:lnTo>
                    <a:pt x="281890" y="173097"/>
                  </a:lnTo>
                  <a:cubicBezTo>
                    <a:pt x="278501" y="176396"/>
                    <a:pt x="274803" y="180056"/>
                    <a:pt x="270793" y="184078"/>
                  </a:cubicBezTo>
                  <a:cubicBezTo>
                    <a:pt x="262775" y="192123"/>
                    <a:pt x="254419" y="199372"/>
                    <a:pt x="245726" y="205825"/>
                  </a:cubicBezTo>
                  <a:cubicBezTo>
                    <a:pt x="237032" y="212278"/>
                    <a:pt x="228905" y="215692"/>
                    <a:pt x="221344" y="216065"/>
                  </a:cubicBezTo>
                  <a:cubicBezTo>
                    <a:pt x="215572" y="215875"/>
                    <a:pt x="211284" y="213820"/>
                    <a:pt x="208480" y="209900"/>
                  </a:cubicBezTo>
                  <a:cubicBezTo>
                    <a:pt x="205677" y="205980"/>
                    <a:pt x="204281" y="201337"/>
                    <a:pt x="204294" y="195971"/>
                  </a:cubicBezTo>
                  <a:cubicBezTo>
                    <a:pt x="204776" y="186669"/>
                    <a:pt x="207922" y="177403"/>
                    <a:pt x="213733" y="168172"/>
                  </a:cubicBezTo>
                  <a:cubicBezTo>
                    <a:pt x="219543" y="158941"/>
                    <a:pt x="225125" y="150737"/>
                    <a:pt x="230478" y="143561"/>
                  </a:cubicBezTo>
                  <a:lnTo>
                    <a:pt x="229869" y="142952"/>
                  </a:lnTo>
                  <a:cubicBezTo>
                    <a:pt x="221046" y="149524"/>
                    <a:pt x="212733" y="156725"/>
                    <a:pt x="204929" y="164553"/>
                  </a:cubicBezTo>
                  <a:cubicBezTo>
                    <a:pt x="197126" y="172382"/>
                    <a:pt x="189795" y="180723"/>
                    <a:pt x="182936" y="189577"/>
                  </a:cubicBezTo>
                  <a:cubicBezTo>
                    <a:pt x="180444" y="192971"/>
                    <a:pt x="176885" y="197144"/>
                    <a:pt x="172260" y="202098"/>
                  </a:cubicBezTo>
                  <a:cubicBezTo>
                    <a:pt x="167635" y="207052"/>
                    <a:pt x="163167" y="209780"/>
                    <a:pt x="158854" y="210281"/>
                  </a:cubicBezTo>
                  <a:cubicBezTo>
                    <a:pt x="154433" y="210108"/>
                    <a:pt x="150999" y="208322"/>
                    <a:pt x="148551" y="204924"/>
                  </a:cubicBezTo>
                  <a:cubicBezTo>
                    <a:pt x="146103" y="201526"/>
                    <a:pt x="144382" y="197553"/>
                    <a:pt x="143388" y="193005"/>
                  </a:cubicBezTo>
                  <a:cubicBezTo>
                    <a:pt x="142394" y="188457"/>
                    <a:pt x="141868" y="184371"/>
                    <a:pt x="141810" y="180747"/>
                  </a:cubicBezTo>
                  <a:cubicBezTo>
                    <a:pt x="141639" y="173578"/>
                    <a:pt x="143299" y="165800"/>
                    <a:pt x="146793" y="157413"/>
                  </a:cubicBezTo>
                  <a:cubicBezTo>
                    <a:pt x="150286" y="149025"/>
                    <a:pt x="154813" y="140976"/>
                    <a:pt x="160372" y="133266"/>
                  </a:cubicBezTo>
                  <a:cubicBezTo>
                    <a:pt x="165931" y="125555"/>
                    <a:pt x="171723" y="119132"/>
                    <a:pt x="177749" y="113996"/>
                  </a:cubicBezTo>
                  <a:cubicBezTo>
                    <a:pt x="179656" y="112376"/>
                    <a:pt x="181486" y="111348"/>
                    <a:pt x="183241" y="110910"/>
                  </a:cubicBezTo>
                  <a:cubicBezTo>
                    <a:pt x="184995" y="110471"/>
                    <a:pt x="187131" y="110281"/>
                    <a:pt x="189648" y="110338"/>
                  </a:cubicBezTo>
                  <a:cubicBezTo>
                    <a:pt x="198353" y="110770"/>
                    <a:pt x="203437" y="111735"/>
                    <a:pt x="204899" y="113234"/>
                  </a:cubicBezTo>
                  <a:cubicBezTo>
                    <a:pt x="206361" y="114732"/>
                    <a:pt x="206870" y="116002"/>
                    <a:pt x="206425" y="117044"/>
                  </a:cubicBezTo>
                  <a:cubicBezTo>
                    <a:pt x="205951" y="121268"/>
                    <a:pt x="202629" y="126807"/>
                    <a:pt x="196459" y="133661"/>
                  </a:cubicBezTo>
                  <a:cubicBezTo>
                    <a:pt x="190290" y="140515"/>
                    <a:pt x="184120" y="147115"/>
                    <a:pt x="177951" y="153462"/>
                  </a:cubicBezTo>
                  <a:cubicBezTo>
                    <a:pt x="171781" y="159808"/>
                    <a:pt x="168459" y="164331"/>
                    <a:pt x="167985" y="167031"/>
                  </a:cubicBezTo>
                  <a:cubicBezTo>
                    <a:pt x="168010" y="167971"/>
                    <a:pt x="168341" y="168758"/>
                    <a:pt x="168976" y="169393"/>
                  </a:cubicBezTo>
                  <a:cubicBezTo>
                    <a:pt x="169612" y="170028"/>
                    <a:pt x="170400" y="170358"/>
                    <a:pt x="171341" y="170384"/>
                  </a:cubicBezTo>
                  <a:cubicBezTo>
                    <a:pt x="172454" y="170301"/>
                    <a:pt x="173585" y="169780"/>
                    <a:pt x="174736" y="168821"/>
                  </a:cubicBezTo>
                  <a:cubicBezTo>
                    <a:pt x="175886" y="167863"/>
                    <a:pt x="176789" y="166961"/>
                    <a:pt x="177444" y="166116"/>
                  </a:cubicBezTo>
                  <a:cubicBezTo>
                    <a:pt x="186067" y="155482"/>
                    <a:pt x="196745" y="144950"/>
                    <a:pt x="209479" y="134519"/>
                  </a:cubicBezTo>
                  <a:cubicBezTo>
                    <a:pt x="222213" y="124088"/>
                    <a:pt x="234081" y="115384"/>
                    <a:pt x="245085" y="108408"/>
                  </a:cubicBezTo>
                  <a:cubicBezTo>
                    <a:pt x="256089" y="101431"/>
                    <a:pt x="263307" y="97807"/>
                    <a:pt x="266740" y="97536"/>
                  </a:cubicBezTo>
                  <a:cubicBezTo>
                    <a:pt x="267362" y="97511"/>
                    <a:pt x="268099" y="97943"/>
                    <a:pt x="268950" y="98832"/>
                  </a:cubicBezTo>
                  <a:cubicBezTo>
                    <a:pt x="269801" y="99721"/>
                    <a:pt x="270690" y="101219"/>
                    <a:pt x="271617" y="103328"/>
                  </a:cubicBezTo>
                  <a:cubicBezTo>
                    <a:pt x="272550" y="105614"/>
                    <a:pt x="273426" y="108128"/>
                    <a:pt x="274246" y="110871"/>
                  </a:cubicBezTo>
                  <a:cubicBezTo>
                    <a:pt x="275065" y="113615"/>
                    <a:pt x="275713" y="116586"/>
                    <a:pt x="276189" y="119787"/>
                  </a:cubicBezTo>
                  <a:cubicBezTo>
                    <a:pt x="275726" y="123832"/>
                    <a:pt x="272486" y="128882"/>
                    <a:pt x="266469" y="134936"/>
                  </a:cubicBezTo>
                  <a:cubicBezTo>
                    <a:pt x="260452" y="140991"/>
                    <a:pt x="254435" y="147554"/>
                    <a:pt x="248418" y="154624"/>
                  </a:cubicBezTo>
                  <a:cubicBezTo>
                    <a:pt x="242401" y="161695"/>
                    <a:pt x="239161" y="168777"/>
                    <a:pt x="238698" y="175870"/>
                  </a:cubicBezTo>
                  <a:cubicBezTo>
                    <a:pt x="238736" y="177299"/>
                    <a:pt x="239270" y="178556"/>
                    <a:pt x="240299" y="179642"/>
                  </a:cubicBezTo>
                  <a:cubicBezTo>
                    <a:pt x="241327" y="180728"/>
                    <a:pt x="242623" y="181299"/>
                    <a:pt x="244185" y="181356"/>
                  </a:cubicBezTo>
                  <a:cubicBezTo>
                    <a:pt x="248134" y="181007"/>
                    <a:pt x="252732" y="179039"/>
                    <a:pt x="257977" y="175451"/>
                  </a:cubicBezTo>
                  <a:cubicBezTo>
                    <a:pt x="263222" y="171863"/>
                    <a:pt x="267362" y="168752"/>
                    <a:pt x="270398" y="166116"/>
                  </a:cubicBezTo>
                  <a:lnTo>
                    <a:pt x="288686" y="150876"/>
                  </a:lnTo>
                  <a:lnTo>
                    <a:pt x="290177" y="159081"/>
                  </a:lnTo>
                  <a:lnTo>
                    <a:pt x="301795" y="151753"/>
                  </a:lnTo>
                  <a:cubicBezTo>
                    <a:pt x="310631" y="146844"/>
                    <a:pt x="317902" y="140888"/>
                    <a:pt x="323610" y="133884"/>
                  </a:cubicBezTo>
                  <a:cubicBezTo>
                    <a:pt x="329317" y="126880"/>
                    <a:pt x="334450" y="119018"/>
                    <a:pt x="339009" y="110300"/>
                  </a:cubicBezTo>
                  <a:cubicBezTo>
                    <a:pt x="341130" y="106227"/>
                    <a:pt x="344783" y="99571"/>
                    <a:pt x="349966" y="90331"/>
                  </a:cubicBezTo>
                  <a:cubicBezTo>
                    <a:pt x="355150" y="81091"/>
                    <a:pt x="361003" y="71301"/>
                    <a:pt x="367525" y="60960"/>
                  </a:cubicBezTo>
                  <a:cubicBezTo>
                    <a:pt x="374047" y="50620"/>
                    <a:pt x="380377" y="41764"/>
                    <a:pt x="386515" y="34390"/>
                  </a:cubicBezTo>
                  <a:cubicBezTo>
                    <a:pt x="392653" y="27017"/>
                    <a:pt x="397736" y="23161"/>
                    <a:pt x="401766" y="22822"/>
                  </a:cubicBezTo>
                  <a:close/>
                  <a:moveTo>
                    <a:pt x="1221069" y="12192"/>
                  </a:moveTo>
                  <a:cubicBezTo>
                    <a:pt x="1223749" y="12154"/>
                    <a:pt x="1226542" y="12764"/>
                    <a:pt x="1229451" y="14020"/>
                  </a:cubicBezTo>
                  <a:cubicBezTo>
                    <a:pt x="1232359" y="15277"/>
                    <a:pt x="1233934" y="17410"/>
                    <a:pt x="1234175" y="20419"/>
                  </a:cubicBezTo>
                  <a:cubicBezTo>
                    <a:pt x="1233721" y="26020"/>
                    <a:pt x="1228572" y="35351"/>
                    <a:pt x="1218728" y="48413"/>
                  </a:cubicBezTo>
                  <a:cubicBezTo>
                    <a:pt x="1208885" y="61475"/>
                    <a:pt x="1197069" y="75749"/>
                    <a:pt x="1183281" y="91234"/>
                  </a:cubicBezTo>
                  <a:cubicBezTo>
                    <a:pt x="1169494" y="106720"/>
                    <a:pt x="1156458" y="120898"/>
                    <a:pt x="1144173" y="133770"/>
                  </a:cubicBezTo>
                  <a:cubicBezTo>
                    <a:pt x="1131888" y="146641"/>
                    <a:pt x="1123077" y="155687"/>
                    <a:pt x="1117742" y="160906"/>
                  </a:cubicBezTo>
                  <a:lnTo>
                    <a:pt x="1117742" y="172791"/>
                  </a:lnTo>
                  <a:cubicBezTo>
                    <a:pt x="1121686" y="169597"/>
                    <a:pt x="1127543" y="164767"/>
                    <a:pt x="1135312" y="158302"/>
                  </a:cubicBezTo>
                  <a:cubicBezTo>
                    <a:pt x="1143082" y="151836"/>
                    <a:pt x="1151527" y="145073"/>
                    <a:pt x="1160648" y="138013"/>
                  </a:cubicBezTo>
                  <a:cubicBezTo>
                    <a:pt x="1169769" y="130952"/>
                    <a:pt x="1178327" y="124932"/>
                    <a:pt x="1186324" y="119952"/>
                  </a:cubicBezTo>
                  <a:cubicBezTo>
                    <a:pt x="1194320" y="114972"/>
                    <a:pt x="1200517" y="112370"/>
                    <a:pt x="1204914" y="112147"/>
                  </a:cubicBezTo>
                  <a:cubicBezTo>
                    <a:pt x="1208724" y="112319"/>
                    <a:pt x="1212077" y="113881"/>
                    <a:pt x="1214973" y="116833"/>
                  </a:cubicBezTo>
                  <a:cubicBezTo>
                    <a:pt x="1217868" y="119785"/>
                    <a:pt x="1219392" y="123099"/>
                    <a:pt x="1219545" y="126775"/>
                  </a:cubicBezTo>
                  <a:cubicBezTo>
                    <a:pt x="1219113" y="130019"/>
                    <a:pt x="1216929" y="134121"/>
                    <a:pt x="1212992" y="139079"/>
                  </a:cubicBezTo>
                  <a:cubicBezTo>
                    <a:pt x="1209054" y="144038"/>
                    <a:pt x="1205956" y="147758"/>
                    <a:pt x="1203695" y="150240"/>
                  </a:cubicBezTo>
                  <a:cubicBezTo>
                    <a:pt x="1194679" y="161167"/>
                    <a:pt x="1189319" y="168112"/>
                    <a:pt x="1187617" y="171077"/>
                  </a:cubicBezTo>
                  <a:cubicBezTo>
                    <a:pt x="1185915" y="174042"/>
                    <a:pt x="1185280" y="176036"/>
                    <a:pt x="1185712" y="177058"/>
                  </a:cubicBezTo>
                  <a:cubicBezTo>
                    <a:pt x="1185763" y="179058"/>
                    <a:pt x="1186423" y="180620"/>
                    <a:pt x="1187693" y="181743"/>
                  </a:cubicBezTo>
                  <a:cubicBezTo>
                    <a:pt x="1188963" y="182867"/>
                    <a:pt x="1190538" y="183438"/>
                    <a:pt x="1192417" y="183458"/>
                  </a:cubicBezTo>
                  <a:cubicBezTo>
                    <a:pt x="1195928" y="183290"/>
                    <a:pt x="1200320" y="181796"/>
                    <a:pt x="1205592" y="178977"/>
                  </a:cubicBezTo>
                  <a:cubicBezTo>
                    <a:pt x="1210864" y="176157"/>
                    <a:pt x="1216068" y="173015"/>
                    <a:pt x="1221204" y="169552"/>
                  </a:cubicBezTo>
                  <a:cubicBezTo>
                    <a:pt x="1226341" y="166089"/>
                    <a:pt x="1230461" y="163309"/>
                    <a:pt x="1233565" y="161211"/>
                  </a:cubicBezTo>
                  <a:lnTo>
                    <a:pt x="1235090" y="173706"/>
                  </a:lnTo>
                  <a:cubicBezTo>
                    <a:pt x="1230151" y="177564"/>
                    <a:pt x="1223468" y="182647"/>
                    <a:pt x="1215042" y="188954"/>
                  </a:cubicBezTo>
                  <a:cubicBezTo>
                    <a:pt x="1206615" y="195262"/>
                    <a:pt x="1198038" y="200977"/>
                    <a:pt x="1189309" y="206099"/>
                  </a:cubicBezTo>
                  <a:cubicBezTo>
                    <a:pt x="1180580" y="211221"/>
                    <a:pt x="1173292" y="213934"/>
                    <a:pt x="1167446" y="214237"/>
                  </a:cubicBezTo>
                  <a:cubicBezTo>
                    <a:pt x="1162866" y="214078"/>
                    <a:pt x="1159391" y="212415"/>
                    <a:pt x="1157018" y="209247"/>
                  </a:cubicBezTo>
                  <a:cubicBezTo>
                    <a:pt x="1154646" y="206078"/>
                    <a:pt x="1153454" y="202358"/>
                    <a:pt x="1153441" y="198085"/>
                  </a:cubicBezTo>
                  <a:cubicBezTo>
                    <a:pt x="1153633" y="191607"/>
                    <a:pt x="1155584" y="184925"/>
                    <a:pt x="1159293" y="178040"/>
                  </a:cubicBezTo>
                  <a:cubicBezTo>
                    <a:pt x="1163003" y="171155"/>
                    <a:pt x="1167322" y="164541"/>
                    <a:pt x="1172249" y="158198"/>
                  </a:cubicBezTo>
                  <a:cubicBezTo>
                    <a:pt x="1177176" y="151854"/>
                    <a:pt x="1181563" y="146256"/>
                    <a:pt x="1185408" y="141403"/>
                  </a:cubicBezTo>
                  <a:lnTo>
                    <a:pt x="1184799" y="140793"/>
                  </a:lnTo>
                  <a:cubicBezTo>
                    <a:pt x="1167623" y="152857"/>
                    <a:pt x="1153962" y="164012"/>
                    <a:pt x="1143816" y="174259"/>
                  </a:cubicBezTo>
                  <a:cubicBezTo>
                    <a:pt x="1133669" y="184505"/>
                    <a:pt x="1125876" y="192771"/>
                    <a:pt x="1120437" y="199056"/>
                  </a:cubicBezTo>
                  <a:cubicBezTo>
                    <a:pt x="1114998" y="205341"/>
                    <a:pt x="1110753" y="208573"/>
                    <a:pt x="1107700" y="208751"/>
                  </a:cubicBezTo>
                  <a:cubicBezTo>
                    <a:pt x="1104197" y="208501"/>
                    <a:pt x="1101568" y="206360"/>
                    <a:pt x="1099812" y="202329"/>
                  </a:cubicBezTo>
                  <a:cubicBezTo>
                    <a:pt x="1098056" y="198298"/>
                    <a:pt x="1096891" y="193877"/>
                    <a:pt x="1096318" y="189067"/>
                  </a:cubicBezTo>
                  <a:cubicBezTo>
                    <a:pt x="1095745" y="184257"/>
                    <a:pt x="1095482" y="180559"/>
                    <a:pt x="1095529" y="177972"/>
                  </a:cubicBezTo>
                  <a:cubicBezTo>
                    <a:pt x="1095637" y="167649"/>
                    <a:pt x="1097399" y="158354"/>
                    <a:pt x="1100816" y="150088"/>
                  </a:cubicBezTo>
                  <a:cubicBezTo>
                    <a:pt x="1104233" y="141822"/>
                    <a:pt x="1108658" y="133441"/>
                    <a:pt x="1114090" y="124947"/>
                  </a:cubicBezTo>
                  <a:cubicBezTo>
                    <a:pt x="1126551" y="104847"/>
                    <a:pt x="1140361" y="86299"/>
                    <a:pt x="1155520" y="69303"/>
                  </a:cubicBezTo>
                  <a:cubicBezTo>
                    <a:pt x="1170680" y="52307"/>
                    <a:pt x="1184415" y="38612"/>
                    <a:pt x="1196726" y="28219"/>
                  </a:cubicBezTo>
                  <a:cubicBezTo>
                    <a:pt x="1209038" y="17826"/>
                    <a:pt x="1217152" y="12484"/>
                    <a:pt x="1221069" y="12192"/>
                  </a:cubicBezTo>
                  <a:close/>
                  <a:moveTo>
                    <a:pt x="125272" y="0"/>
                  </a:moveTo>
                  <a:cubicBezTo>
                    <a:pt x="135453" y="241"/>
                    <a:pt x="143026" y="3565"/>
                    <a:pt x="147992" y="9971"/>
                  </a:cubicBezTo>
                  <a:cubicBezTo>
                    <a:pt x="152958" y="16378"/>
                    <a:pt x="155431" y="24421"/>
                    <a:pt x="155412" y="34100"/>
                  </a:cubicBezTo>
                  <a:cubicBezTo>
                    <a:pt x="155209" y="44156"/>
                    <a:pt x="152454" y="56009"/>
                    <a:pt x="147147" y="69659"/>
                  </a:cubicBezTo>
                  <a:cubicBezTo>
                    <a:pt x="141840" y="83309"/>
                    <a:pt x="135199" y="97437"/>
                    <a:pt x="127225" y="112043"/>
                  </a:cubicBezTo>
                  <a:cubicBezTo>
                    <a:pt x="119251" y="126648"/>
                    <a:pt x="111161" y="140413"/>
                    <a:pt x="102956" y="153336"/>
                  </a:cubicBezTo>
                  <a:cubicBezTo>
                    <a:pt x="94751" y="166259"/>
                    <a:pt x="87650" y="177022"/>
                    <a:pt x="81651" y="185624"/>
                  </a:cubicBezTo>
                  <a:cubicBezTo>
                    <a:pt x="83187" y="190075"/>
                    <a:pt x="82760" y="194956"/>
                    <a:pt x="80369" y="200265"/>
                  </a:cubicBezTo>
                  <a:cubicBezTo>
                    <a:pt x="77978" y="205575"/>
                    <a:pt x="74774" y="210207"/>
                    <a:pt x="70758" y="214162"/>
                  </a:cubicBezTo>
                  <a:cubicBezTo>
                    <a:pt x="66742" y="218117"/>
                    <a:pt x="63065" y="220288"/>
                    <a:pt x="59726" y="220676"/>
                  </a:cubicBezTo>
                  <a:cubicBezTo>
                    <a:pt x="55939" y="220822"/>
                    <a:pt x="52170" y="219463"/>
                    <a:pt x="48421" y="216599"/>
                  </a:cubicBezTo>
                  <a:cubicBezTo>
                    <a:pt x="44672" y="213735"/>
                    <a:pt x="42654" y="210319"/>
                    <a:pt x="42369" y="206350"/>
                  </a:cubicBezTo>
                  <a:cubicBezTo>
                    <a:pt x="42432" y="204197"/>
                    <a:pt x="42991" y="202102"/>
                    <a:pt x="44044" y="200063"/>
                  </a:cubicBezTo>
                  <a:cubicBezTo>
                    <a:pt x="45097" y="198025"/>
                    <a:pt x="46264" y="196158"/>
                    <a:pt x="47546" y="194463"/>
                  </a:cubicBezTo>
                  <a:cubicBezTo>
                    <a:pt x="74119" y="156083"/>
                    <a:pt x="94260" y="123948"/>
                    <a:pt x="107968" y="98058"/>
                  </a:cubicBezTo>
                  <a:cubicBezTo>
                    <a:pt x="121676" y="72169"/>
                    <a:pt x="128563" y="55119"/>
                    <a:pt x="128627" y="46909"/>
                  </a:cubicBezTo>
                  <a:cubicBezTo>
                    <a:pt x="128666" y="44254"/>
                    <a:pt x="128055" y="41559"/>
                    <a:pt x="126797" y="38827"/>
                  </a:cubicBezTo>
                  <a:cubicBezTo>
                    <a:pt x="125539" y="36095"/>
                    <a:pt x="123403" y="34621"/>
                    <a:pt x="120391" y="34405"/>
                  </a:cubicBezTo>
                  <a:cubicBezTo>
                    <a:pt x="114616" y="35284"/>
                    <a:pt x="106512" y="38778"/>
                    <a:pt x="96079" y="44887"/>
                  </a:cubicBezTo>
                  <a:cubicBezTo>
                    <a:pt x="85646" y="50997"/>
                    <a:pt x="75197" y="58715"/>
                    <a:pt x="64733" y="68044"/>
                  </a:cubicBezTo>
                  <a:cubicBezTo>
                    <a:pt x="54269" y="77372"/>
                    <a:pt x="46103" y="87304"/>
                    <a:pt x="40235" y="97841"/>
                  </a:cubicBezTo>
                  <a:lnTo>
                    <a:pt x="47850" y="96317"/>
                  </a:lnTo>
                  <a:cubicBezTo>
                    <a:pt x="49589" y="95974"/>
                    <a:pt x="51517" y="95593"/>
                    <a:pt x="53636" y="95174"/>
                  </a:cubicBezTo>
                  <a:cubicBezTo>
                    <a:pt x="55755" y="94755"/>
                    <a:pt x="57683" y="94526"/>
                    <a:pt x="59422" y="94488"/>
                  </a:cubicBezTo>
                  <a:cubicBezTo>
                    <a:pt x="60202" y="94520"/>
                    <a:pt x="60849" y="94838"/>
                    <a:pt x="61363" y="95441"/>
                  </a:cubicBezTo>
                  <a:cubicBezTo>
                    <a:pt x="61877" y="96044"/>
                    <a:pt x="62143" y="96743"/>
                    <a:pt x="62162" y="97536"/>
                  </a:cubicBezTo>
                  <a:cubicBezTo>
                    <a:pt x="61972" y="99816"/>
                    <a:pt x="60830" y="101810"/>
                    <a:pt x="58737" y="103518"/>
                  </a:cubicBezTo>
                  <a:cubicBezTo>
                    <a:pt x="56643" y="105226"/>
                    <a:pt x="54740" y="106687"/>
                    <a:pt x="53027" y="107900"/>
                  </a:cubicBezTo>
                  <a:cubicBezTo>
                    <a:pt x="50324" y="110027"/>
                    <a:pt x="46212" y="113088"/>
                    <a:pt x="40689" y="117082"/>
                  </a:cubicBezTo>
                  <a:cubicBezTo>
                    <a:pt x="35167" y="121076"/>
                    <a:pt x="30748" y="123298"/>
                    <a:pt x="27434" y="123749"/>
                  </a:cubicBezTo>
                  <a:cubicBezTo>
                    <a:pt x="25255" y="123629"/>
                    <a:pt x="21959" y="122312"/>
                    <a:pt x="17545" y="119798"/>
                  </a:cubicBezTo>
                  <a:cubicBezTo>
                    <a:pt x="13131" y="117284"/>
                    <a:pt x="9089" y="114297"/>
                    <a:pt x="5420" y="110835"/>
                  </a:cubicBezTo>
                  <a:cubicBezTo>
                    <a:pt x="1752" y="107373"/>
                    <a:pt x="-55" y="104159"/>
                    <a:pt x="2" y="101194"/>
                  </a:cubicBezTo>
                  <a:cubicBezTo>
                    <a:pt x="1321" y="89366"/>
                    <a:pt x="6244" y="77534"/>
                    <a:pt x="14770" y="65698"/>
                  </a:cubicBezTo>
                  <a:cubicBezTo>
                    <a:pt x="23297" y="53861"/>
                    <a:pt x="33915" y="42995"/>
                    <a:pt x="46623" y="33100"/>
                  </a:cubicBezTo>
                  <a:cubicBezTo>
                    <a:pt x="59332" y="23204"/>
                    <a:pt x="72618" y="15254"/>
                    <a:pt x="86483" y="9250"/>
                  </a:cubicBezTo>
                  <a:cubicBezTo>
                    <a:pt x="100347" y="3246"/>
                    <a:pt x="113277" y="163"/>
                    <a:pt x="1252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0B6789-3426-4AA6-864E-303048EDD7C3}"/>
              </a:ext>
            </a:extLst>
          </p:cNvPr>
          <p:cNvGrpSpPr/>
          <p:nvPr/>
        </p:nvGrpSpPr>
        <p:grpSpPr>
          <a:xfrm rot="2016550">
            <a:off x="10957732" y="3461630"/>
            <a:ext cx="410614" cy="2892177"/>
            <a:chOff x="9328729" y="540163"/>
            <a:chExt cx="908119" cy="639637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D5B5BE3-6B1D-4147-8914-7B5946798BB6}"/>
                </a:ext>
              </a:extLst>
            </p:cNvPr>
            <p:cNvSpPr/>
            <p:nvPr/>
          </p:nvSpPr>
          <p:spPr>
            <a:xfrm>
              <a:off x="9328729" y="1361755"/>
              <a:ext cx="601298" cy="40484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D42DB92-4DCD-4A33-A2C1-1218B2F27B97}"/>
                </a:ext>
              </a:extLst>
            </p:cNvPr>
            <p:cNvSpPr/>
            <p:nvPr/>
          </p:nvSpPr>
          <p:spPr>
            <a:xfrm>
              <a:off x="9955684" y="1357289"/>
              <a:ext cx="281164" cy="1572720"/>
            </a:xfrm>
            <a:custGeom>
              <a:avLst/>
              <a:gdLst>
                <a:gd name="connsiteX0" fmla="*/ 157495 w 281164"/>
                <a:gd name="connsiteY0" fmla="*/ 1288144 h 1572720"/>
                <a:gd name="connsiteX1" fmla="*/ 157495 w 281164"/>
                <a:gd name="connsiteY1" fmla="*/ 1568321 h 1572720"/>
                <a:gd name="connsiteX2" fmla="*/ 0 w 281164"/>
                <a:gd name="connsiteY2" fmla="*/ 1428232 h 1572720"/>
                <a:gd name="connsiteX3" fmla="*/ 26240 w 281164"/>
                <a:gd name="connsiteY3" fmla="*/ 8271 h 1572720"/>
                <a:gd name="connsiteX4" fmla="*/ 139097 w 281164"/>
                <a:gd name="connsiteY4" fmla="*/ 8271 h 1572720"/>
                <a:gd name="connsiteX5" fmla="*/ 139097 w 281164"/>
                <a:gd name="connsiteY5" fmla="*/ 191304 h 1572720"/>
                <a:gd name="connsiteX6" fmla="*/ 26240 w 281164"/>
                <a:gd name="connsiteY6" fmla="*/ 191304 h 1572720"/>
                <a:gd name="connsiteX7" fmla="*/ 190994 w 281164"/>
                <a:gd name="connsiteY7" fmla="*/ 0 h 1572720"/>
                <a:gd name="connsiteX8" fmla="*/ 281164 w 281164"/>
                <a:gd name="connsiteY8" fmla="*/ 0 h 1572720"/>
                <a:gd name="connsiteX9" fmla="*/ 281164 w 281164"/>
                <a:gd name="connsiteY9" fmla="*/ 1572720 h 1572720"/>
                <a:gd name="connsiteX10" fmla="*/ 190994 w 281164"/>
                <a:gd name="connsiteY10" fmla="*/ 1572720 h 15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164" h="1572720">
                  <a:moveTo>
                    <a:pt x="157495" y="1288144"/>
                  </a:moveTo>
                  <a:lnTo>
                    <a:pt x="157495" y="1568321"/>
                  </a:lnTo>
                  <a:lnTo>
                    <a:pt x="0" y="1428232"/>
                  </a:lnTo>
                  <a:close/>
                  <a:moveTo>
                    <a:pt x="26240" y="8271"/>
                  </a:moveTo>
                  <a:lnTo>
                    <a:pt x="139097" y="8271"/>
                  </a:lnTo>
                  <a:lnTo>
                    <a:pt x="139097" y="191304"/>
                  </a:lnTo>
                  <a:lnTo>
                    <a:pt x="26240" y="191304"/>
                  </a:lnTo>
                  <a:close/>
                  <a:moveTo>
                    <a:pt x="190994" y="0"/>
                  </a:moveTo>
                  <a:lnTo>
                    <a:pt x="281164" y="0"/>
                  </a:lnTo>
                  <a:lnTo>
                    <a:pt x="281164" y="1572720"/>
                  </a:lnTo>
                  <a:lnTo>
                    <a:pt x="190994" y="15727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Top Corners Rounded 78">
              <a:extLst>
                <a:ext uri="{FF2B5EF4-FFF2-40B4-BE49-F238E27FC236}">
                  <a16:creationId xmlns:a16="http://schemas.microsoft.com/office/drawing/2014/main" id="{13670EDE-4529-4C88-B67B-DF7EA9C39D65}"/>
                </a:ext>
              </a:extLst>
            </p:cNvPr>
            <p:cNvSpPr/>
            <p:nvPr/>
          </p:nvSpPr>
          <p:spPr>
            <a:xfrm>
              <a:off x="9514470" y="540163"/>
              <a:ext cx="229816" cy="7778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D8BD6D34-9BA8-489E-88DC-BBE1F98D57B0}"/>
                </a:ext>
              </a:extLst>
            </p:cNvPr>
            <p:cNvSpPr/>
            <p:nvPr/>
          </p:nvSpPr>
          <p:spPr>
            <a:xfrm rot="10800000">
              <a:off x="9530840" y="6422420"/>
              <a:ext cx="197075" cy="514117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rapezoid 80">
              <a:extLst>
                <a:ext uri="{FF2B5EF4-FFF2-40B4-BE49-F238E27FC236}">
                  <a16:creationId xmlns:a16="http://schemas.microsoft.com/office/drawing/2014/main" id="{05B61F41-DF6F-4A62-BB67-70B1F2794714}"/>
                </a:ext>
              </a:extLst>
            </p:cNvPr>
            <p:cNvSpPr/>
            <p:nvPr/>
          </p:nvSpPr>
          <p:spPr>
            <a:xfrm rot="10800000">
              <a:off x="9328729" y="5453882"/>
              <a:ext cx="601299" cy="924828"/>
            </a:xfrm>
            <a:prstGeom prst="trapezoi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7A2EE9E-E1DB-4F38-970F-C14B9571D1B9}"/>
              </a:ext>
            </a:extLst>
          </p:cNvPr>
          <p:cNvGrpSpPr/>
          <p:nvPr/>
        </p:nvGrpSpPr>
        <p:grpSpPr>
          <a:xfrm>
            <a:off x="2603226" y="3894381"/>
            <a:ext cx="2917144" cy="2611851"/>
            <a:chOff x="4362911" y="2401514"/>
            <a:chExt cx="3520370" cy="3151947"/>
          </a:xfrm>
          <a:effectLst>
            <a:outerShdw blurRad="88900" dist="25400" dir="72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CC8742-7394-483F-A3DF-0DB25BC92954}"/>
                </a:ext>
              </a:extLst>
            </p:cNvPr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6D05DEA-0216-43E6-8A6E-DC08B5F7DAEA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F938BBB-2D38-4590-B21E-FA6AE2EF7330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6282AC3-3FA3-4BE2-B0FF-DFC090469E16}"/>
                </a:ext>
              </a:extLst>
            </p:cNvPr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7441A0C-7E57-4A18-9805-824EDAC80309}"/>
                </a:ext>
              </a:extLst>
            </p:cNvPr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EC7BCF9-2AD7-4C16-9BC8-0C18CE3DF485}"/>
                </a:ext>
              </a:extLst>
            </p:cNvPr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9515410-06BE-4CE5-8C7D-F9F15EBA3926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239DA4-7194-438B-AA23-8E451030BEFC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B7BBE5B-4C84-4EAF-B89B-4046773F2598}"/>
                </a:ext>
              </a:extLst>
            </p:cNvPr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5D2607B-AD02-4276-81A9-11C02F1B1EF7}"/>
                </a:ext>
              </a:extLst>
            </p:cNvPr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Rectangle 14">
            <a:extLst>
              <a:ext uri="{FF2B5EF4-FFF2-40B4-BE49-F238E27FC236}">
                <a16:creationId xmlns:a16="http://schemas.microsoft.com/office/drawing/2014/main" id="{01F379ED-63D5-4A41-8CFB-DA04BCADC928}"/>
              </a:ext>
            </a:extLst>
          </p:cNvPr>
          <p:cNvSpPr/>
          <p:nvPr/>
        </p:nvSpPr>
        <p:spPr>
          <a:xfrm>
            <a:off x="7157684" y="2472582"/>
            <a:ext cx="753922" cy="753922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Rectangle 41">
            <a:extLst>
              <a:ext uri="{FF2B5EF4-FFF2-40B4-BE49-F238E27FC236}">
                <a16:creationId xmlns:a16="http://schemas.microsoft.com/office/drawing/2014/main" id="{A1C2ECA3-D9A5-471E-BA16-9FB61490D82C}"/>
              </a:ext>
            </a:extLst>
          </p:cNvPr>
          <p:cNvSpPr>
            <a:spLocks/>
          </p:cNvSpPr>
          <p:nvPr/>
        </p:nvSpPr>
        <p:spPr>
          <a:xfrm>
            <a:off x="7106493" y="3719028"/>
            <a:ext cx="856303" cy="856303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6A8FF0B-5D76-4AE2-A1E9-04E333EBADFD}"/>
              </a:ext>
            </a:extLst>
          </p:cNvPr>
          <p:cNvGrpSpPr/>
          <p:nvPr/>
        </p:nvGrpSpPr>
        <p:grpSpPr>
          <a:xfrm>
            <a:off x="687951" y="4688910"/>
            <a:ext cx="1675736" cy="1502376"/>
            <a:chOff x="4794869" y="2803448"/>
            <a:chExt cx="2781228" cy="2493501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D931EB9-51F3-43BF-8649-BB1BE5100EBA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679E3B3-0358-4A98-B7DB-4A154EC68F0B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47320D54-FF87-4556-9DEE-744852BD5AED}"/>
              </a:ext>
            </a:extLst>
          </p:cNvPr>
          <p:cNvSpPr/>
          <p:nvPr/>
        </p:nvSpPr>
        <p:spPr>
          <a:xfrm flipH="1">
            <a:off x="5795186" y="5351620"/>
            <a:ext cx="2249231" cy="763537"/>
          </a:xfrm>
          <a:custGeom>
            <a:avLst/>
            <a:gdLst>
              <a:gd name="connsiteX0" fmla="*/ 1079499 w 2036992"/>
              <a:gd name="connsiteY0" fmla="*/ 533143 h 690412"/>
              <a:gd name="connsiteX1" fmla="*/ 954941 w 2036992"/>
              <a:gd name="connsiteY1" fmla="*/ 533143 h 690412"/>
              <a:gd name="connsiteX2" fmla="*/ 954941 w 2036992"/>
              <a:gd name="connsiteY2" fmla="*/ 657700 h 690412"/>
              <a:gd name="connsiteX3" fmla="*/ 1079499 w 2036992"/>
              <a:gd name="connsiteY3" fmla="*/ 657700 h 690412"/>
              <a:gd name="connsiteX4" fmla="*/ 1221670 w 2036992"/>
              <a:gd name="connsiteY4" fmla="*/ 533143 h 690412"/>
              <a:gd name="connsiteX5" fmla="*/ 1097112 w 2036992"/>
              <a:gd name="connsiteY5" fmla="*/ 533143 h 690412"/>
              <a:gd name="connsiteX6" fmla="*/ 1097112 w 2036992"/>
              <a:gd name="connsiteY6" fmla="*/ 657700 h 690412"/>
              <a:gd name="connsiteX7" fmla="*/ 1221670 w 2036992"/>
              <a:gd name="connsiteY7" fmla="*/ 657700 h 690412"/>
              <a:gd name="connsiteX8" fmla="*/ 1079499 w 2036992"/>
              <a:gd name="connsiteY8" fmla="*/ 384366 h 690412"/>
              <a:gd name="connsiteX9" fmla="*/ 954941 w 2036992"/>
              <a:gd name="connsiteY9" fmla="*/ 384366 h 690412"/>
              <a:gd name="connsiteX10" fmla="*/ 954941 w 2036992"/>
              <a:gd name="connsiteY10" fmla="*/ 508923 h 690412"/>
              <a:gd name="connsiteX11" fmla="*/ 1079499 w 2036992"/>
              <a:gd name="connsiteY11" fmla="*/ 508923 h 690412"/>
              <a:gd name="connsiteX12" fmla="*/ 1221670 w 2036992"/>
              <a:gd name="connsiteY12" fmla="*/ 384366 h 690412"/>
              <a:gd name="connsiteX13" fmla="*/ 1097112 w 2036992"/>
              <a:gd name="connsiteY13" fmla="*/ 384366 h 690412"/>
              <a:gd name="connsiteX14" fmla="*/ 1097112 w 2036992"/>
              <a:gd name="connsiteY14" fmla="*/ 508923 h 690412"/>
              <a:gd name="connsiteX15" fmla="*/ 1221670 w 2036992"/>
              <a:gd name="connsiteY15" fmla="*/ 508923 h 690412"/>
              <a:gd name="connsiteX16" fmla="*/ 1426032 w 2036992"/>
              <a:gd name="connsiteY16" fmla="*/ 153074 h 690412"/>
              <a:gd name="connsiteX17" fmla="*/ 1700842 w 2036992"/>
              <a:gd name="connsiteY17" fmla="*/ 377058 h 690412"/>
              <a:gd name="connsiteX18" fmla="*/ 1634751 w 2036992"/>
              <a:gd name="connsiteY18" fmla="*/ 379368 h 690412"/>
              <a:gd name="connsiteX19" fmla="*/ 1586252 w 2036992"/>
              <a:gd name="connsiteY19" fmla="*/ 425522 h 690412"/>
              <a:gd name="connsiteX20" fmla="*/ 1342825 w 2036992"/>
              <a:gd name="connsiteY20" fmla="*/ 216444 h 690412"/>
              <a:gd name="connsiteX21" fmla="*/ 1090822 w 2036992"/>
              <a:gd name="connsiteY21" fmla="*/ 0 h 690412"/>
              <a:gd name="connsiteX22" fmla="*/ 834158 w 2036992"/>
              <a:gd name="connsiteY22" fmla="*/ 7549 h 690412"/>
              <a:gd name="connsiteX23" fmla="*/ 0 w 2036992"/>
              <a:gd name="connsiteY23" fmla="*/ 675629 h 690412"/>
              <a:gd name="connsiteX24" fmla="*/ 252889 w 2036992"/>
              <a:gd name="connsiteY24" fmla="*/ 679403 h 690412"/>
              <a:gd name="connsiteX25" fmla="*/ 1094597 w 2036992"/>
              <a:gd name="connsiteY25" fmla="*/ 45293 h 690412"/>
              <a:gd name="connsiteX26" fmla="*/ 1577055 w 2036992"/>
              <a:gd name="connsiteY26" fmla="*/ 434274 h 690412"/>
              <a:gd name="connsiteX27" fmla="*/ 1309741 w 2036992"/>
              <a:gd name="connsiteY27" fmla="*/ 688665 h 690412"/>
              <a:gd name="connsiteX28" fmla="*/ 1408273 w 2036992"/>
              <a:gd name="connsiteY28" fmla="*/ 690412 h 690412"/>
              <a:gd name="connsiteX29" fmla="*/ 1638798 w 2036992"/>
              <a:gd name="connsiteY29" fmla="*/ 484055 h 690412"/>
              <a:gd name="connsiteX30" fmla="*/ 1698512 w 2036992"/>
              <a:gd name="connsiteY30" fmla="*/ 532199 h 690412"/>
              <a:gd name="connsiteX31" fmla="*/ 1706061 w 2036992"/>
              <a:gd name="connsiteY31" fmla="*/ 528425 h 690412"/>
              <a:gd name="connsiteX32" fmla="*/ 1646439 w 2036992"/>
              <a:gd name="connsiteY32" fmla="*/ 477215 h 690412"/>
              <a:gd name="connsiteX33" fmla="*/ 1736225 w 2036992"/>
              <a:gd name="connsiteY33" fmla="*/ 396842 h 690412"/>
              <a:gd name="connsiteX34" fmla="*/ 2036992 w 2036992"/>
              <a:gd name="connsiteY34" fmla="*/ 689498 h 690412"/>
              <a:gd name="connsiteX35" fmla="*/ 2029318 w 2036992"/>
              <a:gd name="connsiteY35" fmla="*/ 677134 h 690412"/>
              <a:gd name="connsiteX36" fmla="*/ 1734754 w 2036992"/>
              <a:gd name="connsiteY36" fmla="*/ 375873 h 690412"/>
              <a:gd name="connsiteX37" fmla="*/ 1705786 w 2036992"/>
              <a:gd name="connsiteY37" fmla="*/ 376885 h 690412"/>
              <a:gd name="connsiteX38" fmla="*/ 1706061 w 2036992"/>
              <a:gd name="connsiteY38" fmla="*/ 376746 h 690412"/>
              <a:gd name="connsiteX39" fmla="*/ 1424304 w 2036992"/>
              <a:gd name="connsiteY39" fmla="*/ 132105 h 690412"/>
              <a:gd name="connsiteX40" fmla="*/ 1306761 w 2036992"/>
              <a:gd name="connsiteY40" fmla="*/ 135600 h 690412"/>
              <a:gd name="connsiteX41" fmla="*/ 1276873 w 2036992"/>
              <a:gd name="connsiteY41" fmla="*/ 159798 h 690412"/>
              <a:gd name="connsiteX0" fmla="*/ 1079499 w 2036992"/>
              <a:gd name="connsiteY0" fmla="*/ 534220 h 691489"/>
              <a:gd name="connsiteX1" fmla="*/ 954941 w 2036992"/>
              <a:gd name="connsiteY1" fmla="*/ 534220 h 691489"/>
              <a:gd name="connsiteX2" fmla="*/ 954941 w 2036992"/>
              <a:gd name="connsiteY2" fmla="*/ 658777 h 691489"/>
              <a:gd name="connsiteX3" fmla="*/ 1079499 w 2036992"/>
              <a:gd name="connsiteY3" fmla="*/ 658777 h 691489"/>
              <a:gd name="connsiteX4" fmla="*/ 1079499 w 2036992"/>
              <a:gd name="connsiteY4" fmla="*/ 534220 h 691489"/>
              <a:gd name="connsiteX5" fmla="*/ 1221670 w 2036992"/>
              <a:gd name="connsiteY5" fmla="*/ 534220 h 691489"/>
              <a:gd name="connsiteX6" fmla="*/ 1097112 w 2036992"/>
              <a:gd name="connsiteY6" fmla="*/ 534220 h 691489"/>
              <a:gd name="connsiteX7" fmla="*/ 1097112 w 2036992"/>
              <a:gd name="connsiteY7" fmla="*/ 658777 h 691489"/>
              <a:gd name="connsiteX8" fmla="*/ 1221670 w 2036992"/>
              <a:gd name="connsiteY8" fmla="*/ 658777 h 691489"/>
              <a:gd name="connsiteX9" fmla="*/ 1221670 w 2036992"/>
              <a:gd name="connsiteY9" fmla="*/ 534220 h 691489"/>
              <a:gd name="connsiteX10" fmla="*/ 1079499 w 2036992"/>
              <a:gd name="connsiteY10" fmla="*/ 385443 h 691489"/>
              <a:gd name="connsiteX11" fmla="*/ 954941 w 2036992"/>
              <a:gd name="connsiteY11" fmla="*/ 385443 h 691489"/>
              <a:gd name="connsiteX12" fmla="*/ 954941 w 2036992"/>
              <a:gd name="connsiteY12" fmla="*/ 510000 h 691489"/>
              <a:gd name="connsiteX13" fmla="*/ 1079499 w 2036992"/>
              <a:gd name="connsiteY13" fmla="*/ 510000 h 691489"/>
              <a:gd name="connsiteX14" fmla="*/ 1079499 w 2036992"/>
              <a:gd name="connsiteY14" fmla="*/ 385443 h 691489"/>
              <a:gd name="connsiteX15" fmla="*/ 1221670 w 2036992"/>
              <a:gd name="connsiteY15" fmla="*/ 385443 h 691489"/>
              <a:gd name="connsiteX16" fmla="*/ 1097112 w 2036992"/>
              <a:gd name="connsiteY16" fmla="*/ 385443 h 691489"/>
              <a:gd name="connsiteX17" fmla="*/ 1097112 w 2036992"/>
              <a:gd name="connsiteY17" fmla="*/ 510000 h 691489"/>
              <a:gd name="connsiteX18" fmla="*/ 1221670 w 2036992"/>
              <a:gd name="connsiteY18" fmla="*/ 510000 h 691489"/>
              <a:gd name="connsiteX19" fmla="*/ 1221670 w 2036992"/>
              <a:gd name="connsiteY19" fmla="*/ 385443 h 691489"/>
              <a:gd name="connsiteX20" fmla="*/ 1426032 w 2036992"/>
              <a:gd name="connsiteY20" fmla="*/ 154151 h 691489"/>
              <a:gd name="connsiteX21" fmla="*/ 1700842 w 2036992"/>
              <a:gd name="connsiteY21" fmla="*/ 378135 h 691489"/>
              <a:gd name="connsiteX22" fmla="*/ 1634751 w 2036992"/>
              <a:gd name="connsiteY22" fmla="*/ 380445 h 691489"/>
              <a:gd name="connsiteX23" fmla="*/ 1586252 w 2036992"/>
              <a:gd name="connsiteY23" fmla="*/ 426599 h 691489"/>
              <a:gd name="connsiteX24" fmla="*/ 1342825 w 2036992"/>
              <a:gd name="connsiteY24" fmla="*/ 217521 h 691489"/>
              <a:gd name="connsiteX25" fmla="*/ 1426032 w 2036992"/>
              <a:gd name="connsiteY25" fmla="*/ 154151 h 691489"/>
              <a:gd name="connsiteX26" fmla="*/ 1090822 w 2036992"/>
              <a:gd name="connsiteY26" fmla="*/ 1077 h 691489"/>
              <a:gd name="connsiteX27" fmla="*/ 834158 w 2036992"/>
              <a:gd name="connsiteY27" fmla="*/ 0 h 691489"/>
              <a:gd name="connsiteX28" fmla="*/ 0 w 2036992"/>
              <a:gd name="connsiteY28" fmla="*/ 676706 h 691489"/>
              <a:gd name="connsiteX29" fmla="*/ 252889 w 2036992"/>
              <a:gd name="connsiteY29" fmla="*/ 680480 h 691489"/>
              <a:gd name="connsiteX30" fmla="*/ 1094597 w 2036992"/>
              <a:gd name="connsiteY30" fmla="*/ 46370 h 691489"/>
              <a:gd name="connsiteX31" fmla="*/ 1577055 w 2036992"/>
              <a:gd name="connsiteY31" fmla="*/ 435351 h 691489"/>
              <a:gd name="connsiteX32" fmla="*/ 1309741 w 2036992"/>
              <a:gd name="connsiteY32" fmla="*/ 689742 h 691489"/>
              <a:gd name="connsiteX33" fmla="*/ 1408273 w 2036992"/>
              <a:gd name="connsiteY33" fmla="*/ 691489 h 691489"/>
              <a:gd name="connsiteX34" fmla="*/ 1638798 w 2036992"/>
              <a:gd name="connsiteY34" fmla="*/ 485132 h 691489"/>
              <a:gd name="connsiteX35" fmla="*/ 1698512 w 2036992"/>
              <a:gd name="connsiteY35" fmla="*/ 533276 h 691489"/>
              <a:gd name="connsiteX36" fmla="*/ 1706061 w 2036992"/>
              <a:gd name="connsiteY36" fmla="*/ 529502 h 691489"/>
              <a:gd name="connsiteX37" fmla="*/ 1646439 w 2036992"/>
              <a:gd name="connsiteY37" fmla="*/ 478292 h 691489"/>
              <a:gd name="connsiteX38" fmla="*/ 1736225 w 2036992"/>
              <a:gd name="connsiteY38" fmla="*/ 397919 h 691489"/>
              <a:gd name="connsiteX39" fmla="*/ 2036992 w 2036992"/>
              <a:gd name="connsiteY39" fmla="*/ 690575 h 691489"/>
              <a:gd name="connsiteX40" fmla="*/ 2029318 w 2036992"/>
              <a:gd name="connsiteY40" fmla="*/ 678211 h 691489"/>
              <a:gd name="connsiteX41" fmla="*/ 1734754 w 2036992"/>
              <a:gd name="connsiteY41" fmla="*/ 376950 h 691489"/>
              <a:gd name="connsiteX42" fmla="*/ 1705786 w 2036992"/>
              <a:gd name="connsiteY42" fmla="*/ 377962 h 691489"/>
              <a:gd name="connsiteX43" fmla="*/ 1706061 w 2036992"/>
              <a:gd name="connsiteY43" fmla="*/ 377823 h 691489"/>
              <a:gd name="connsiteX44" fmla="*/ 1424304 w 2036992"/>
              <a:gd name="connsiteY44" fmla="*/ 133182 h 691489"/>
              <a:gd name="connsiteX45" fmla="*/ 1306761 w 2036992"/>
              <a:gd name="connsiteY45" fmla="*/ 136677 h 691489"/>
              <a:gd name="connsiteX46" fmla="*/ 1276873 w 2036992"/>
              <a:gd name="connsiteY46" fmla="*/ 160875 h 691489"/>
              <a:gd name="connsiteX47" fmla="*/ 1090822 w 2036992"/>
              <a:gd name="connsiteY47" fmla="*/ 1077 h 6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36992" h="691489">
                <a:moveTo>
                  <a:pt x="1079499" y="534220"/>
                </a:moveTo>
                <a:lnTo>
                  <a:pt x="954941" y="534220"/>
                </a:lnTo>
                <a:lnTo>
                  <a:pt x="954941" y="658777"/>
                </a:lnTo>
                <a:lnTo>
                  <a:pt x="1079499" y="658777"/>
                </a:lnTo>
                <a:lnTo>
                  <a:pt x="1079499" y="534220"/>
                </a:lnTo>
                <a:close/>
                <a:moveTo>
                  <a:pt x="1221670" y="534220"/>
                </a:moveTo>
                <a:lnTo>
                  <a:pt x="1097112" y="534220"/>
                </a:lnTo>
                <a:lnTo>
                  <a:pt x="1097112" y="658777"/>
                </a:lnTo>
                <a:lnTo>
                  <a:pt x="1221670" y="658777"/>
                </a:lnTo>
                <a:lnTo>
                  <a:pt x="1221670" y="534220"/>
                </a:lnTo>
                <a:close/>
                <a:moveTo>
                  <a:pt x="1079499" y="385443"/>
                </a:moveTo>
                <a:lnTo>
                  <a:pt x="954941" y="385443"/>
                </a:lnTo>
                <a:lnTo>
                  <a:pt x="954941" y="510000"/>
                </a:lnTo>
                <a:lnTo>
                  <a:pt x="1079499" y="510000"/>
                </a:lnTo>
                <a:lnTo>
                  <a:pt x="1079499" y="385443"/>
                </a:lnTo>
                <a:close/>
                <a:moveTo>
                  <a:pt x="1221670" y="385443"/>
                </a:moveTo>
                <a:lnTo>
                  <a:pt x="1097112" y="385443"/>
                </a:lnTo>
                <a:lnTo>
                  <a:pt x="1097112" y="510000"/>
                </a:lnTo>
                <a:lnTo>
                  <a:pt x="1221670" y="510000"/>
                </a:lnTo>
                <a:lnTo>
                  <a:pt x="1221670" y="385443"/>
                </a:lnTo>
                <a:close/>
                <a:moveTo>
                  <a:pt x="1426032" y="154151"/>
                </a:moveTo>
                <a:lnTo>
                  <a:pt x="1700842" y="378135"/>
                </a:lnTo>
                <a:lnTo>
                  <a:pt x="1634751" y="380445"/>
                </a:lnTo>
                <a:lnTo>
                  <a:pt x="1586252" y="426599"/>
                </a:lnTo>
                <a:lnTo>
                  <a:pt x="1342825" y="217521"/>
                </a:lnTo>
                <a:lnTo>
                  <a:pt x="1426032" y="154151"/>
                </a:lnTo>
                <a:close/>
                <a:moveTo>
                  <a:pt x="1090822" y="1077"/>
                </a:moveTo>
                <a:lnTo>
                  <a:pt x="834158" y="0"/>
                </a:lnTo>
                <a:lnTo>
                  <a:pt x="0" y="676706"/>
                </a:lnTo>
                <a:lnTo>
                  <a:pt x="252889" y="680480"/>
                </a:lnTo>
                <a:lnTo>
                  <a:pt x="1094597" y="46370"/>
                </a:lnTo>
                <a:lnTo>
                  <a:pt x="1577055" y="435351"/>
                </a:lnTo>
                <a:lnTo>
                  <a:pt x="1309741" y="689742"/>
                </a:lnTo>
                <a:lnTo>
                  <a:pt x="1408273" y="691489"/>
                </a:lnTo>
                <a:lnTo>
                  <a:pt x="1638798" y="485132"/>
                </a:lnTo>
                <a:lnTo>
                  <a:pt x="1698512" y="533276"/>
                </a:lnTo>
                <a:lnTo>
                  <a:pt x="1706061" y="529502"/>
                </a:lnTo>
                <a:lnTo>
                  <a:pt x="1646439" y="478292"/>
                </a:lnTo>
                <a:lnTo>
                  <a:pt x="1736225" y="397919"/>
                </a:lnTo>
                <a:lnTo>
                  <a:pt x="2036992" y="690575"/>
                </a:lnTo>
                <a:lnTo>
                  <a:pt x="2029318" y="678211"/>
                </a:lnTo>
                <a:lnTo>
                  <a:pt x="1734754" y="376950"/>
                </a:lnTo>
                <a:lnTo>
                  <a:pt x="1705786" y="377962"/>
                </a:lnTo>
                <a:lnTo>
                  <a:pt x="1706061" y="377823"/>
                </a:lnTo>
                <a:lnTo>
                  <a:pt x="1424304" y="133182"/>
                </a:lnTo>
                <a:lnTo>
                  <a:pt x="1306761" y="136677"/>
                </a:lnTo>
                <a:lnTo>
                  <a:pt x="1276873" y="160875"/>
                </a:lnTo>
                <a:lnTo>
                  <a:pt x="1090822" y="107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1EF367-271F-4114-A288-010DBB51F9A6}"/>
              </a:ext>
            </a:extLst>
          </p:cNvPr>
          <p:cNvGrpSpPr/>
          <p:nvPr/>
        </p:nvGrpSpPr>
        <p:grpSpPr>
          <a:xfrm>
            <a:off x="575535" y="2363699"/>
            <a:ext cx="5600954" cy="3077345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D291D31-4E3D-445B-A875-C76D26A711E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56A8223-C0DD-4E5E-820C-6E828C2361C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238971E-EBFF-4CA9-B5EE-8490FFF11D1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36EEEE4-D645-4BE8-A68F-95C1C2913DB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68DD473-B64D-4210-96C6-B1A39C39F4A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5E987F-9DAE-4D1F-9E71-15ED5370644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279E1F2-2E79-4712-BFF3-6AA4CE58F34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3291D46-8616-466B-B23A-6CFE0E7E5B5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9AA5F07-42FC-44AE-9A64-4FC4A53DD65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294FF1C-B348-4FC4-B545-8E61BC70F33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66F4A37-079A-4B91-BC3F-BEE4A64989A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D90886-1C09-4AEC-8D41-8CBFFEA0263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83DAFA-E5E8-4E17-A42C-E88E5318F52C}"/>
              </a:ext>
            </a:extLst>
          </p:cNvPr>
          <p:cNvGrpSpPr/>
          <p:nvPr/>
        </p:nvGrpSpPr>
        <p:grpSpPr>
          <a:xfrm>
            <a:off x="7555896" y="2360282"/>
            <a:ext cx="3798650" cy="2992952"/>
            <a:chOff x="2862987" y="1731312"/>
            <a:chExt cx="3418025" cy="269305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CA9E029-8B47-48F4-94F7-AB1E4D3BB6F2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32" name="Rounded Rectangle 21">
                <a:extLst>
                  <a:ext uri="{FF2B5EF4-FFF2-40B4-BE49-F238E27FC236}">
                    <a16:creationId xmlns:a16="http://schemas.microsoft.com/office/drawing/2014/main" id="{74F2FE22-0DAF-4B11-A129-1ABFC1DDF86F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8EC219-F7FA-45F8-B66B-14E165B3F172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BAA2BAF-7985-418B-93BB-78EFC3AE2FD6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2B164EB-E1DA-4452-8C47-C191F40F1175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7" name="Rounded Rectangle 35">
                  <a:extLst>
                    <a:ext uri="{FF2B5EF4-FFF2-40B4-BE49-F238E27FC236}">
                      <a16:creationId xmlns:a16="http://schemas.microsoft.com/office/drawing/2014/main" id="{39D8E048-B8AC-47A8-A5CD-12F4EEDB5A2E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08C352B-3894-4583-A3AC-2FC4F283DA2B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632D7E7-07AE-4D49-9AB5-3C17ACB2B114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26" name="Rounded Rectangle 24">
                <a:extLst>
                  <a:ext uri="{FF2B5EF4-FFF2-40B4-BE49-F238E27FC236}">
                    <a16:creationId xmlns:a16="http://schemas.microsoft.com/office/drawing/2014/main" id="{DA96B977-EA0C-4460-ACA2-A42ECC267718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D4BC72-4ED7-4310-8BDF-05093417B4EF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91A6DA9-FA4B-4649-8996-E4A0BADCC8A8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39647197-B250-4EC4-85BF-8E6974939682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Rounded Rectangle 33">
                  <a:extLst>
                    <a:ext uri="{FF2B5EF4-FFF2-40B4-BE49-F238E27FC236}">
                      <a16:creationId xmlns:a16="http://schemas.microsoft.com/office/drawing/2014/main" id="{200F2D4E-FB85-4064-9601-70961FDDEEA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0C1568-4390-467D-B72B-F8474EA4CA27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6DA822-E69D-46B2-91E6-A5137C1742B9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20" name="Rounded Rectangle 27">
                <a:extLst>
                  <a:ext uri="{FF2B5EF4-FFF2-40B4-BE49-F238E27FC236}">
                    <a16:creationId xmlns:a16="http://schemas.microsoft.com/office/drawing/2014/main" id="{A0FCC8C2-2DEC-4268-82ED-55150F507D5D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0C98BD-2072-4F44-8676-C96B487BB81D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E238E7D-DECE-4F17-B55D-D4F249FEC6F4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87C69D0-0B3C-4DDD-852A-3D2318E4960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" name="Rounded Rectangle 31">
                  <a:extLst>
                    <a:ext uri="{FF2B5EF4-FFF2-40B4-BE49-F238E27FC236}">
                      <a16:creationId xmlns:a16="http://schemas.microsoft.com/office/drawing/2014/main" id="{94856362-22D6-4BD2-8C29-B1698049B838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E009B8F-1477-467B-8D16-34DD53C041C5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534E96-E53F-4F78-8A0E-2EDA229B8015}"/>
              </a:ext>
            </a:extLst>
          </p:cNvPr>
          <p:cNvSpPr/>
          <p:nvPr/>
        </p:nvSpPr>
        <p:spPr>
          <a:xfrm>
            <a:off x="1328040" y="2562671"/>
            <a:ext cx="4049677" cy="2507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4B048868-77F8-46BC-9A6A-FC6344955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893048"/>
              </p:ext>
            </p:extLst>
          </p:nvPr>
        </p:nvGraphicFramePr>
        <p:xfrm>
          <a:off x="5231657" y="4731968"/>
          <a:ext cx="4173598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직사각형 1">
            <a:extLst>
              <a:ext uri="{FF2B5EF4-FFF2-40B4-BE49-F238E27FC236}">
                <a16:creationId xmlns:a16="http://schemas.microsoft.com/office/drawing/2014/main" id="{58A2AF42-41F7-4C46-8FFB-C24F37D72312}"/>
              </a:ext>
            </a:extLst>
          </p:cNvPr>
          <p:cNvSpPr/>
          <p:nvPr/>
        </p:nvSpPr>
        <p:spPr>
          <a:xfrm>
            <a:off x="5231657" y="2995839"/>
            <a:ext cx="3044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2013 ~ 2020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120BE42C-46ED-4F62-9176-F8B9F801C922}"/>
              </a:ext>
            </a:extLst>
          </p:cNvPr>
          <p:cNvSpPr/>
          <p:nvPr/>
        </p:nvSpPr>
        <p:spPr>
          <a:xfrm>
            <a:off x="5231657" y="2703513"/>
            <a:ext cx="154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Work Experience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52865942-C1F6-433F-9498-0224BE1A0300}"/>
              </a:ext>
            </a:extLst>
          </p:cNvPr>
          <p:cNvSpPr/>
          <p:nvPr/>
        </p:nvSpPr>
        <p:spPr>
          <a:xfrm>
            <a:off x="5231657" y="510211"/>
            <a:ext cx="3044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NAME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9490A-EDDA-457A-B17E-2EA62A16CDDC}"/>
              </a:ext>
            </a:extLst>
          </p:cNvPr>
          <p:cNvSpPr txBox="1"/>
          <p:nvPr/>
        </p:nvSpPr>
        <p:spPr>
          <a:xfrm>
            <a:off x="5231656" y="1655275"/>
            <a:ext cx="30449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Example Text Example Text Example Text Example Text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직사각형 3">
            <a:extLst>
              <a:ext uri="{FF2B5EF4-FFF2-40B4-BE49-F238E27FC236}">
                <a16:creationId xmlns:a16="http://schemas.microsoft.com/office/drawing/2014/main" id="{60D35257-6CBB-4AD5-A2BC-0C74DC3464D8}"/>
              </a:ext>
            </a:extLst>
          </p:cNvPr>
          <p:cNvSpPr/>
          <p:nvPr/>
        </p:nvSpPr>
        <p:spPr>
          <a:xfrm>
            <a:off x="667765" y="500594"/>
            <a:ext cx="3763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latin typeface="+mj-lt"/>
            </a:endParaRPr>
          </a:p>
        </p:txBody>
      </p:sp>
      <p:sp>
        <p:nvSpPr>
          <p:cNvPr id="22" name="직사각형 9">
            <a:extLst>
              <a:ext uri="{FF2B5EF4-FFF2-40B4-BE49-F238E27FC236}">
                <a16:creationId xmlns:a16="http://schemas.microsoft.com/office/drawing/2014/main" id="{F01385E4-4948-420B-AC29-AD1518DEDE7E}"/>
              </a:ext>
            </a:extLst>
          </p:cNvPr>
          <p:cNvSpPr/>
          <p:nvPr/>
        </p:nvSpPr>
        <p:spPr>
          <a:xfrm>
            <a:off x="667765" y="2488069"/>
            <a:ext cx="341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직사각형 2">
            <a:extLst>
              <a:ext uri="{FF2B5EF4-FFF2-40B4-BE49-F238E27FC236}">
                <a16:creationId xmlns:a16="http://schemas.microsoft.com/office/drawing/2014/main" id="{97383945-6023-4FB5-BC5E-DFB64A236226}"/>
              </a:ext>
            </a:extLst>
          </p:cNvPr>
          <p:cNvSpPr/>
          <p:nvPr/>
        </p:nvSpPr>
        <p:spPr>
          <a:xfrm>
            <a:off x="667764" y="3453621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659F9B-B813-4571-A009-57CC9D198339}"/>
              </a:ext>
            </a:extLst>
          </p:cNvPr>
          <p:cNvSpPr txBox="1"/>
          <p:nvPr/>
        </p:nvSpPr>
        <p:spPr>
          <a:xfrm>
            <a:off x="1094069" y="5422918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335942-6F15-47BD-A6D4-7E6ABC973148}"/>
              </a:ext>
            </a:extLst>
          </p:cNvPr>
          <p:cNvSpPr txBox="1"/>
          <p:nvPr/>
        </p:nvSpPr>
        <p:spPr>
          <a:xfrm>
            <a:off x="1094069" y="5876972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2BC0B756-5C0E-4167-AF42-2BB4A912C2E1}"/>
              </a:ext>
            </a:extLst>
          </p:cNvPr>
          <p:cNvSpPr/>
          <p:nvPr/>
        </p:nvSpPr>
        <p:spPr>
          <a:xfrm>
            <a:off x="812323" y="585973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5E1BA440-B113-441C-A764-699D8D2C7CBF}"/>
              </a:ext>
            </a:extLst>
          </p:cNvPr>
          <p:cNvSpPr/>
          <p:nvPr/>
        </p:nvSpPr>
        <p:spPr>
          <a:xfrm>
            <a:off x="812323" y="5405679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A1723-638F-465C-8E6D-59CDA544713B}"/>
              </a:ext>
            </a:extLst>
          </p:cNvPr>
          <p:cNvSpPr txBox="1"/>
          <p:nvPr/>
        </p:nvSpPr>
        <p:spPr>
          <a:xfrm>
            <a:off x="2711433" y="6418604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07B362-E0CB-46DD-98B4-5982311F000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30">
            <a:extLst>
              <a:ext uri="{FF2B5EF4-FFF2-40B4-BE49-F238E27FC236}">
                <a16:creationId xmlns:a16="http://schemas.microsoft.com/office/drawing/2014/main" id="{1BA07F1D-38E7-488A-A587-CA4AC1B5EB12}"/>
              </a:ext>
            </a:extLst>
          </p:cNvPr>
          <p:cNvGrpSpPr/>
          <p:nvPr/>
        </p:nvGrpSpPr>
        <p:grpSpPr>
          <a:xfrm>
            <a:off x="9103301" y="3446482"/>
            <a:ext cx="2030757" cy="1783893"/>
            <a:chOff x="2194560" y="0"/>
            <a:chExt cx="7802880" cy="6854343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0264F55-325A-4761-A7CC-2F6746C2BDB2}"/>
                </a:ext>
              </a:extLst>
            </p:cNvPr>
            <p:cNvSpPr/>
            <p:nvPr/>
          </p:nvSpPr>
          <p:spPr>
            <a:xfrm>
              <a:off x="2620061" y="3800247"/>
              <a:ext cx="6925056" cy="3054096"/>
            </a:xfrm>
            <a:custGeom>
              <a:avLst/>
              <a:gdLst>
                <a:gd name="connsiteX0" fmla="*/ 6926275 w 6925056"/>
                <a:gd name="connsiteY0" fmla="*/ 3057754 h 3054096"/>
                <a:gd name="connsiteX1" fmla="*/ 4183075 w 6925056"/>
                <a:gd name="connsiteY1" fmla="*/ 3057754 h 3054096"/>
                <a:gd name="connsiteX2" fmla="*/ 4184295 w 6925056"/>
                <a:gd name="connsiteY2" fmla="*/ 3036418 h 3054096"/>
                <a:gd name="connsiteX3" fmla="*/ 4184295 w 6925056"/>
                <a:gd name="connsiteY3" fmla="*/ 913181 h 3054096"/>
                <a:gd name="connsiteX4" fmla="*/ 4183075 w 6925056"/>
                <a:gd name="connsiteY4" fmla="*/ 884529 h 3054096"/>
                <a:gd name="connsiteX5" fmla="*/ 2866949 w 6925056"/>
                <a:gd name="connsiteY5" fmla="*/ 884529 h 3054096"/>
                <a:gd name="connsiteX6" fmla="*/ 2866949 w 6925056"/>
                <a:gd name="connsiteY6" fmla="*/ 919277 h 3054096"/>
                <a:gd name="connsiteX7" fmla="*/ 2866949 w 6925056"/>
                <a:gd name="connsiteY7" fmla="*/ 1376477 h 3054096"/>
                <a:gd name="connsiteX8" fmla="*/ 2866339 w 6925056"/>
                <a:gd name="connsiteY8" fmla="*/ 3058363 h 3054096"/>
                <a:gd name="connsiteX9" fmla="*/ 1219 w 6925056"/>
                <a:gd name="connsiteY9" fmla="*/ 3058363 h 3054096"/>
                <a:gd name="connsiteX10" fmla="*/ 0 w 6925056"/>
                <a:gd name="connsiteY10" fmla="*/ 3027883 h 3054096"/>
                <a:gd name="connsiteX11" fmla="*/ 0 w 6925056"/>
                <a:gd name="connsiteY11" fmla="*/ 34747 h 3054096"/>
                <a:gd name="connsiteX12" fmla="*/ 1829 w 6925056"/>
                <a:gd name="connsiteY12" fmla="*/ 609 h 3054096"/>
                <a:gd name="connsiteX13" fmla="*/ 47549 w 6925056"/>
                <a:gd name="connsiteY13" fmla="*/ 609 h 3054096"/>
                <a:gd name="connsiteX14" fmla="*/ 3497885 w 6925056"/>
                <a:gd name="connsiteY14" fmla="*/ 0 h 3054096"/>
                <a:gd name="connsiteX15" fmla="*/ 6865925 w 6925056"/>
                <a:gd name="connsiteY15" fmla="*/ 0 h 3054096"/>
                <a:gd name="connsiteX16" fmla="*/ 6928105 w 6925056"/>
                <a:gd name="connsiteY16" fmla="*/ 62179 h 3054096"/>
                <a:gd name="connsiteX17" fmla="*/ 6926275 w 6925056"/>
                <a:gd name="connsiteY17" fmla="*/ 3057754 h 3054096"/>
                <a:gd name="connsiteX18" fmla="*/ 2348179 w 6925056"/>
                <a:gd name="connsiteY18" fmla="*/ 371246 h 3054096"/>
                <a:gd name="connsiteX19" fmla="*/ 1460602 w 6925056"/>
                <a:gd name="connsiteY19" fmla="*/ 371246 h 3054096"/>
                <a:gd name="connsiteX20" fmla="*/ 1460602 w 6925056"/>
                <a:gd name="connsiteY20" fmla="*/ 896721 h 3054096"/>
                <a:gd name="connsiteX21" fmla="*/ 2348179 w 6925056"/>
                <a:gd name="connsiteY21" fmla="*/ 896721 h 3054096"/>
                <a:gd name="connsiteX22" fmla="*/ 2348179 w 6925056"/>
                <a:gd name="connsiteY22" fmla="*/ 371246 h 3054096"/>
                <a:gd name="connsiteX23" fmla="*/ 6412382 w 6925056"/>
                <a:gd name="connsiteY23" fmla="*/ 897331 h 3054096"/>
                <a:gd name="connsiteX24" fmla="*/ 6412382 w 6925056"/>
                <a:gd name="connsiteY24" fmla="*/ 371246 h 3054096"/>
                <a:gd name="connsiteX25" fmla="*/ 5525415 w 6925056"/>
                <a:gd name="connsiteY25" fmla="*/ 371246 h 3054096"/>
                <a:gd name="connsiteX26" fmla="*/ 5525415 w 6925056"/>
                <a:gd name="connsiteY26" fmla="*/ 897331 h 3054096"/>
                <a:gd name="connsiteX27" fmla="*/ 6412382 w 6925056"/>
                <a:gd name="connsiteY27" fmla="*/ 897331 h 3054096"/>
                <a:gd name="connsiteX28" fmla="*/ 2347570 w 6925056"/>
                <a:gd name="connsiteY28" fmla="*/ 1532534 h 3054096"/>
                <a:gd name="connsiteX29" fmla="*/ 2347570 w 6925056"/>
                <a:gd name="connsiteY29" fmla="*/ 1004621 h 3054096"/>
                <a:gd name="connsiteX30" fmla="*/ 1461211 w 6925056"/>
                <a:gd name="connsiteY30" fmla="*/ 1004621 h 3054096"/>
                <a:gd name="connsiteX31" fmla="*/ 1461211 w 6925056"/>
                <a:gd name="connsiteY31" fmla="*/ 1532534 h 3054096"/>
                <a:gd name="connsiteX32" fmla="*/ 2347570 w 6925056"/>
                <a:gd name="connsiteY32" fmla="*/ 1532534 h 3054096"/>
                <a:gd name="connsiteX33" fmla="*/ 5526024 w 6925056"/>
                <a:gd name="connsiteY33" fmla="*/ 1004011 h 3054096"/>
                <a:gd name="connsiteX34" fmla="*/ 5526024 w 6925056"/>
                <a:gd name="connsiteY34" fmla="*/ 1531315 h 3054096"/>
                <a:gd name="connsiteX35" fmla="*/ 6411773 w 6925056"/>
                <a:gd name="connsiteY35" fmla="*/ 1531315 h 3054096"/>
                <a:gd name="connsiteX36" fmla="*/ 6411773 w 6925056"/>
                <a:gd name="connsiteY36" fmla="*/ 1004011 h 3054096"/>
                <a:gd name="connsiteX37" fmla="*/ 5526024 w 6925056"/>
                <a:gd name="connsiteY37" fmla="*/ 1004011 h 3054096"/>
                <a:gd name="connsiteX38" fmla="*/ 547421 w 6925056"/>
                <a:gd name="connsiteY38" fmla="*/ 1532534 h 3054096"/>
                <a:gd name="connsiteX39" fmla="*/ 1353312 w 6925056"/>
                <a:gd name="connsiteY39" fmla="*/ 1532534 h 3054096"/>
                <a:gd name="connsiteX40" fmla="*/ 1353312 w 6925056"/>
                <a:gd name="connsiteY40" fmla="*/ 1005230 h 3054096"/>
                <a:gd name="connsiteX41" fmla="*/ 547421 w 6925056"/>
                <a:gd name="connsiteY41" fmla="*/ 1005230 h 3054096"/>
                <a:gd name="connsiteX42" fmla="*/ 547421 w 6925056"/>
                <a:gd name="connsiteY42" fmla="*/ 1532534 h 3054096"/>
                <a:gd name="connsiteX43" fmla="*/ 5418735 w 6925056"/>
                <a:gd name="connsiteY43" fmla="*/ 1005230 h 3054096"/>
                <a:gd name="connsiteX44" fmla="*/ 4613453 w 6925056"/>
                <a:gd name="connsiteY44" fmla="*/ 1005230 h 3054096"/>
                <a:gd name="connsiteX45" fmla="*/ 4613453 w 6925056"/>
                <a:gd name="connsiteY45" fmla="*/ 1531315 h 3054096"/>
                <a:gd name="connsiteX46" fmla="*/ 5418735 w 6925056"/>
                <a:gd name="connsiteY46" fmla="*/ 1531315 h 3054096"/>
                <a:gd name="connsiteX47" fmla="*/ 5418735 w 6925056"/>
                <a:gd name="connsiteY47" fmla="*/ 1005230 h 3054096"/>
                <a:gd name="connsiteX48" fmla="*/ 548640 w 6925056"/>
                <a:gd name="connsiteY48" fmla="*/ 370637 h 3054096"/>
                <a:gd name="connsiteX49" fmla="*/ 548640 w 6925056"/>
                <a:gd name="connsiteY49" fmla="*/ 896721 h 3054096"/>
                <a:gd name="connsiteX50" fmla="*/ 1353312 w 6925056"/>
                <a:gd name="connsiteY50" fmla="*/ 896721 h 3054096"/>
                <a:gd name="connsiteX51" fmla="*/ 1353312 w 6925056"/>
                <a:gd name="connsiteY51" fmla="*/ 370637 h 3054096"/>
                <a:gd name="connsiteX52" fmla="*/ 548640 w 6925056"/>
                <a:gd name="connsiteY52" fmla="*/ 370637 h 3054096"/>
                <a:gd name="connsiteX53" fmla="*/ 4613453 w 6925056"/>
                <a:gd name="connsiteY53" fmla="*/ 897331 h 3054096"/>
                <a:gd name="connsiteX54" fmla="*/ 5416906 w 6925056"/>
                <a:gd name="connsiteY54" fmla="*/ 897331 h 3054096"/>
                <a:gd name="connsiteX55" fmla="*/ 5416906 w 6925056"/>
                <a:gd name="connsiteY55" fmla="*/ 370637 h 3054096"/>
                <a:gd name="connsiteX56" fmla="*/ 4613453 w 6925056"/>
                <a:gd name="connsiteY56" fmla="*/ 370637 h 3054096"/>
                <a:gd name="connsiteX57" fmla="*/ 4613453 w 6925056"/>
                <a:gd name="connsiteY57" fmla="*/ 897331 h 305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25056" h="3054096">
                  <a:moveTo>
                    <a:pt x="6926275" y="3057754"/>
                  </a:moveTo>
                  <a:cubicBezTo>
                    <a:pt x="6011875" y="3057754"/>
                    <a:pt x="5097475" y="3057754"/>
                    <a:pt x="4183075" y="3057754"/>
                  </a:cubicBezTo>
                  <a:cubicBezTo>
                    <a:pt x="4183685" y="3050439"/>
                    <a:pt x="4184295" y="3043732"/>
                    <a:pt x="4184295" y="3036418"/>
                  </a:cubicBezTo>
                  <a:cubicBezTo>
                    <a:pt x="4184295" y="2328672"/>
                    <a:pt x="4184295" y="1620926"/>
                    <a:pt x="4184295" y="913181"/>
                  </a:cubicBezTo>
                  <a:cubicBezTo>
                    <a:pt x="4184295" y="904037"/>
                    <a:pt x="4183075" y="895502"/>
                    <a:pt x="4183075" y="884529"/>
                  </a:cubicBezTo>
                  <a:cubicBezTo>
                    <a:pt x="3744163" y="884529"/>
                    <a:pt x="3307080" y="884529"/>
                    <a:pt x="2866949" y="884529"/>
                  </a:cubicBezTo>
                  <a:cubicBezTo>
                    <a:pt x="2866949" y="897331"/>
                    <a:pt x="2866949" y="908304"/>
                    <a:pt x="2866949" y="919277"/>
                  </a:cubicBezTo>
                  <a:cubicBezTo>
                    <a:pt x="2866949" y="1071677"/>
                    <a:pt x="2866949" y="1224077"/>
                    <a:pt x="2866949" y="1376477"/>
                  </a:cubicBezTo>
                  <a:cubicBezTo>
                    <a:pt x="2866949" y="1937309"/>
                    <a:pt x="2866949" y="2497531"/>
                    <a:pt x="2866339" y="3058363"/>
                  </a:cubicBezTo>
                  <a:cubicBezTo>
                    <a:pt x="1911096" y="3058363"/>
                    <a:pt x="956462" y="3058363"/>
                    <a:pt x="1219" y="3058363"/>
                  </a:cubicBezTo>
                  <a:cubicBezTo>
                    <a:pt x="610" y="3048000"/>
                    <a:pt x="0" y="3038247"/>
                    <a:pt x="0" y="3027883"/>
                  </a:cubicBezTo>
                  <a:cubicBezTo>
                    <a:pt x="0" y="2029968"/>
                    <a:pt x="0" y="1032662"/>
                    <a:pt x="0" y="34747"/>
                  </a:cubicBezTo>
                  <a:cubicBezTo>
                    <a:pt x="0" y="24384"/>
                    <a:pt x="1219" y="13411"/>
                    <a:pt x="1829" y="609"/>
                  </a:cubicBezTo>
                  <a:cubicBezTo>
                    <a:pt x="18898" y="609"/>
                    <a:pt x="32918" y="609"/>
                    <a:pt x="47549" y="609"/>
                  </a:cubicBezTo>
                  <a:cubicBezTo>
                    <a:pt x="1197864" y="609"/>
                    <a:pt x="2347570" y="0"/>
                    <a:pt x="3497885" y="0"/>
                  </a:cubicBezTo>
                  <a:cubicBezTo>
                    <a:pt x="4620768" y="0"/>
                    <a:pt x="5743042" y="0"/>
                    <a:pt x="6865925" y="0"/>
                  </a:cubicBezTo>
                  <a:cubicBezTo>
                    <a:pt x="6928105" y="0"/>
                    <a:pt x="6928105" y="0"/>
                    <a:pt x="6928105" y="62179"/>
                  </a:cubicBezTo>
                  <a:cubicBezTo>
                    <a:pt x="6926885" y="1060704"/>
                    <a:pt x="6926275" y="2059229"/>
                    <a:pt x="6926275" y="3057754"/>
                  </a:cubicBezTo>
                  <a:close/>
                  <a:moveTo>
                    <a:pt x="2348179" y="371246"/>
                  </a:moveTo>
                  <a:cubicBezTo>
                    <a:pt x="2051304" y="371246"/>
                    <a:pt x="1755648" y="371246"/>
                    <a:pt x="1460602" y="371246"/>
                  </a:cubicBezTo>
                  <a:cubicBezTo>
                    <a:pt x="1460602" y="547421"/>
                    <a:pt x="1460602" y="721766"/>
                    <a:pt x="1460602" y="896721"/>
                  </a:cubicBezTo>
                  <a:cubicBezTo>
                    <a:pt x="1757477" y="896721"/>
                    <a:pt x="2052523" y="896721"/>
                    <a:pt x="2348179" y="896721"/>
                  </a:cubicBezTo>
                  <a:cubicBezTo>
                    <a:pt x="2348179" y="720547"/>
                    <a:pt x="2348179" y="546201"/>
                    <a:pt x="2348179" y="371246"/>
                  </a:cubicBezTo>
                  <a:close/>
                  <a:moveTo>
                    <a:pt x="6412382" y="897331"/>
                  </a:moveTo>
                  <a:cubicBezTo>
                    <a:pt x="6412382" y="720547"/>
                    <a:pt x="6412382" y="545592"/>
                    <a:pt x="6412382" y="371246"/>
                  </a:cubicBezTo>
                  <a:cubicBezTo>
                    <a:pt x="6115507" y="371246"/>
                    <a:pt x="5820461" y="371246"/>
                    <a:pt x="5525415" y="371246"/>
                  </a:cubicBezTo>
                  <a:cubicBezTo>
                    <a:pt x="5525415" y="547421"/>
                    <a:pt x="5525415" y="721766"/>
                    <a:pt x="5525415" y="897331"/>
                  </a:cubicBezTo>
                  <a:cubicBezTo>
                    <a:pt x="5821070" y="897331"/>
                    <a:pt x="6114898" y="897331"/>
                    <a:pt x="6412382" y="897331"/>
                  </a:cubicBezTo>
                  <a:close/>
                  <a:moveTo>
                    <a:pt x="2347570" y="1532534"/>
                  </a:moveTo>
                  <a:cubicBezTo>
                    <a:pt x="2347570" y="1355141"/>
                    <a:pt x="2347570" y="1180186"/>
                    <a:pt x="2347570" y="1004621"/>
                  </a:cubicBezTo>
                  <a:cubicBezTo>
                    <a:pt x="2051304" y="1004621"/>
                    <a:pt x="1757477" y="1004621"/>
                    <a:pt x="1461211" y="1004621"/>
                  </a:cubicBezTo>
                  <a:cubicBezTo>
                    <a:pt x="1461211" y="1180795"/>
                    <a:pt x="1461211" y="1355750"/>
                    <a:pt x="1461211" y="1532534"/>
                  </a:cubicBezTo>
                  <a:cubicBezTo>
                    <a:pt x="1757477" y="1532534"/>
                    <a:pt x="2051304" y="1532534"/>
                    <a:pt x="2347570" y="1532534"/>
                  </a:cubicBezTo>
                  <a:close/>
                  <a:moveTo>
                    <a:pt x="5526024" y="1004011"/>
                  </a:moveTo>
                  <a:cubicBezTo>
                    <a:pt x="5526024" y="1182014"/>
                    <a:pt x="5526024" y="1356970"/>
                    <a:pt x="5526024" y="1531315"/>
                  </a:cubicBezTo>
                  <a:cubicBezTo>
                    <a:pt x="5822899" y="1531315"/>
                    <a:pt x="6117946" y="1531315"/>
                    <a:pt x="6411773" y="1531315"/>
                  </a:cubicBezTo>
                  <a:cubicBezTo>
                    <a:pt x="6411773" y="1353922"/>
                    <a:pt x="6411773" y="1178966"/>
                    <a:pt x="6411773" y="1004011"/>
                  </a:cubicBezTo>
                  <a:cubicBezTo>
                    <a:pt x="6115507" y="1004011"/>
                    <a:pt x="5822290" y="1004011"/>
                    <a:pt x="5526024" y="1004011"/>
                  </a:cubicBezTo>
                  <a:close/>
                  <a:moveTo>
                    <a:pt x="547421" y="1532534"/>
                  </a:moveTo>
                  <a:cubicBezTo>
                    <a:pt x="816864" y="1532534"/>
                    <a:pt x="1084478" y="1532534"/>
                    <a:pt x="1353312" y="1532534"/>
                  </a:cubicBezTo>
                  <a:cubicBezTo>
                    <a:pt x="1353312" y="1356360"/>
                    <a:pt x="1353312" y="1181405"/>
                    <a:pt x="1353312" y="1005230"/>
                  </a:cubicBezTo>
                  <a:cubicBezTo>
                    <a:pt x="1084478" y="1005230"/>
                    <a:pt x="816864" y="1005230"/>
                    <a:pt x="547421" y="1005230"/>
                  </a:cubicBezTo>
                  <a:cubicBezTo>
                    <a:pt x="547421" y="1180795"/>
                    <a:pt x="547421" y="1354531"/>
                    <a:pt x="547421" y="1532534"/>
                  </a:cubicBezTo>
                  <a:close/>
                  <a:moveTo>
                    <a:pt x="5418735" y="1005230"/>
                  </a:moveTo>
                  <a:cubicBezTo>
                    <a:pt x="5149291" y="1005230"/>
                    <a:pt x="4881677" y="1005230"/>
                    <a:pt x="4613453" y="1005230"/>
                  </a:cubicBezTo>
                  <a:cubicBezTo>
                    <a:pt x="4613453" y="1182014"/>
                    <a:pt x="4613453" y="1356360"/>
                    <a:pt x="4613453" y="1531315"/>
                  </a:cubicBezTo>
                  <a:cubicBezTo>
                    <a:pt x="4882896" y="1531315"/>
                    <a:pt x="5149901" y="1531315"/>
                    <a:pt x="5418735" y="1531315"/>
                  </a:cubicBezTo>
                  <a:cubicBezTo>
                    <a:pt x="5418735" y="1355750"/>
                    <a:pt x="5418735" y="1182014"/>
                    <a:pt x="5418735" y="1005230"/>
                  </a:cubicBezTo>
                  <a:close/>
                  <a:moveTo>
                    <a:pt x="548640" y="370637"/>
                  </a:moveTo>
                  <a:cubicBezTo>
                    <a:pt x="548640" y="547421"/>
                    <a:pt x="548640" y="721766"/>
                    <a:pt x="548640" y="896721"/>
                  </a:cubicBezTo>
                  <a:cubicBezTo>
                    <a:pt x="818083" y="896721"/>
                    <a:pt x="1085088" y="896721"/>
                    <a:pt x="1353312" y="896721"/>
                  </a:cubicBezTo>
                  <a:cubicBezTo>
                    <a:pt x="1353312" y="720547"/>
                    <a:pt x="1353312" y="546201"/>
                    <a:pt x="1353312" y="370637"/>
                  </a:cubicBezTo>
                  <a:cubicBezTo>
                    <a:pt x="1084478" y="370637"/>
                    <a:pt x="818083" y="370637"/>
                    <a:pt x="548640" y="370637"/>
                  </a:cubicBezTo>
                  <a:close/>
                  <a:moveTo>
                    <a:pt x="4613453" y="897331"/>
                  </a:moveTo>
                  <a:cubicBezTo>
                    <a:pt x="4882896" y="897331"/>
                    <a:pt x="5149901" y="897331"/>
                    <a:pt x="5416906" y="897331"/>
                  </a:cubicBezTo>
                  <a:cubicBezTo>
                    <a:pt x="5416906" y="720547"/>
                    <a:pt x="5416906" y="545592"/>
                    <a:pt x="5416906" y="370637"/>
                  </a:cubicBezTo>
                  <a:cubicBezTo>
                    <a:pt x="5148072" y="370637"/>
                    <a:pt x="4881677" y="370637"/>
                    <a:pt x="4613453" y="370637"/>
                  </a:cubicBezTo>
                  <a:cubicBezTo>
                    <a:pt x="4613453" y="546811"/>
                    <a:pt x="4613453" y="721157"/>
                    <a:pt x="4613453" y="897331"/>
                  </a:cubicBezTo>
                  <a:close/>
                </a:path>
              </a:pathLst>
            </a:custGeom>
            <a:solidFill>
              <a:schemeClr val="accent1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4BDF72E-3069-4689-A870-7C0C07B1DB81}"/>
                </a:ext>
              </a:extLst>
            </p:cNvPr>
            <p:cNvSpPr/>
            <p:nvPr/>
          </p:nvSpPr>
          <p:spPr>
            <a:xfrm>
              <a:off x="2194560" y="0"/>
              <a:ext cx="7802880" cy="3639312"/>
            </a:xfrm>
            <a:custGeom>
              <a:avLst/>
              <a:gdLst>
                <a:gd name="connsiteX0" fmla="*/ 3877056 w 7802880"/>
                <a:gd name="connsiteY0" fmla="*/ 0 h 3639312"/>
                <a:gd name="connsiteX1" fmla="*/ 3883152 w 7802880"/>
                <a:gd name="connsiteY1" fmla="*/ 0 h 3639312"/>
                <a:gd name="connsiteX2" fmla="*/ 3903269 w 7802880"/>
                <a:gd name="connsiteY2" fmla="*/ 18288 h 3639312"/>
                <a:gd name="connsiteX3" fmla="*/ 5491277 w 7802880"/>
                <a:gd name="connsiteY3" fmla="*/ 1210666 h 3639312"/>
                <a:gd name="connsiteX4" fmla="*/ 5586984 w 7802880"/>
                <a:gd name="connsiteY4" fmla="*/ 1242365 h 3639312"/>
                <a:gd name="connsiteX5" fmla="*/ 6717792 w 7802880"/>
                <a:gd name="connsiteY5" fmla="*/ 1239926 h 3639312"/>
                <a:gd name="connsiteX6" fmla="*/ 6797650 w 7802880"/>
                <a:gd name="connsiteY6" fmla="*/ 1292962 h 3639312"/>
                <a:gd name="connsiteX7" fmla="*/ 7774839 w 7802880"/>
                <a:gd name="connsiteY7" fmla="*/ 3573475 h 3639312"/>
                <a:gd name="connsiteX8" fmla="*/ 7802880 w 7802880"/>
                <a:gd name="connsiteY8" fmla="*/ 3633216 h 3639312"/>
                <a:gd name="connsiteX9" fmla="*/ 7802880 w 7802880"/>
                <a:gd name="connsiteY9" fmla="*/ 3639312 h 3639312"/>
                <a:gd name="connsiteX10" fmla="*/ 7766914 w 7802880"/>
                <a:gd name="connsiteY10" fmla="*/ 3642360 h 3639312"/>
                <a:gd name="connsiteX11" fmla="*/ 35966 w 7802880"/>
                <a:gd name="connsiteY11" fmla="*/ 3642360 h 3639312"/>
                <a:gd name="connsiteX12" fmla="*/ 0 w 7802880"/>
                <a:gd name="connsiteY12" fmla="*/ 3639312 h 3639312"/>
                <a:gd name="connsiteX13" fmla="*/ 0 w 7802880"/>
                <a:gd name="connsiteY13" fmla="*/ 3633216 h 3639312"/>
                <a:gd name="connsiteX14" fmla="*/ 10363 w 7802880"/>
                <a:gd name="connsiteY14" fmla="*/ 3615538 h 3639312"/>
                <a:gd name="connsiteX15" fmla="*/ 1007059 w 7802880"/>
                <a:gd name="connsiteY15" fmla="*/ 1288085 h 3639312"/>
                <a:gd name="connsiteX16" fmla="*/ 1080211 w 7802880"/>
                <a:gd name="connsiteY16" fmla="*/ 1240536 h 3639312"/>
                <a:gd name="connsiteX17" fmla="*/ 2189074 w 7802880"/>
                <a:gd name="connsiteY17" fmla="*/ 1243584 h 3639312"/>
                <a:gd name="connsiteX18" fmla="*/ 2295754 w 7802880"/>
                <a:gd name="connsiteY18" fmla="*/ 1207618 h 3639312"/>
                <a:gd name="connsiteX19" fmla="*/ 3126029 w 7802880"/>
                <a:gd name="connsiteY19" fmla="*/ 573634 h 3639312"/>
                <a:gd name="connsiteX20" fmla="*/ 3877056 w 7802880"/>
                <a:gd name="connsiteY20" fmla="*/ 0 h 3639312"/>
                <a:gd name="connsiteX21" fmla="*/ 5071872 w 7802880"/>
                <a:gd name="connsiteY21" fmla="*/ 2077517 h 3639312"/>
                <a:gd name="connsiteX22" fmla="*/ 3970325 w 7802880"/>
                <a:gd name="connsiteY22" fmla="*/ 2077517 h 3639312"/>
                <a:gd name="connsiteX23" fmla="*/ 3970325 w 7802880"/>
                <a:gd name="connsiteY23" fmla="*/ 2881579 h 3639312"/>
                <a:gd name="connsiteX24" fmla="*/ 5071872 w 7802880"/>
                <a:gd name="connsiteY24" fmla="*/ 2881579 h 3639312"/>
                <a:gd name="connsiteX25" fmla="*/ 5071872 w 7802880"/>
                <a:gd name="connsiteY25" fmla="*/ 2077517 h 3639312"/>
                <a:gd name="connsiteX26" fmla="*/ 3819754 w 7802880"/>
                <a:gd name="connsiteY26" fmla="*/ 2882798 h 3639312"/>
                <a:gd name="connsiteX27" fmla="*/ 3819754 w 7802880"/>
                <a:gd name="connsiteY27" fmla="*/ 2079346 h 3639312"/>
                <a:gd name="connsiteX28" fmla="*/ 2717597 w 7802880"/>
                <a:gd name="connsiteY28" fmla="*/ 2079346 h 3639312"/>
                <a:gd name="connsiteX29" fmla="*/ 2717597 w 7802880"/>
                <a:gd name="connsiteY29" fmla="*/ 2882798 h 3639312"/>
                <a:gd name="connsiteX30" fmla="*/ 3819754 w 7802880"/>
                <a:gd name="connsiteY30" fmla="*/ 2882798 h 3639312"/>
                <a:gd name="connsiteX31" fmla="*/ 3889858 w 7802880"/>
                <a:gd name="connsiteY31" fmla="*/ 303581 h 3639312"/>
                <a:gd name="connsiteX32" fmla="*/ 5677205 w 7802880"/>
                <a:gd name="connsiteY32" fmla="*/ 1648358 h 3639312"/>
                <a:gd name="connsiteX33" fmla="*/ 5677815 w 7802880"/>
                <a:gd name="connsiteY33" fmla="*/ 1422806 h 3639312"/>
                <a:gd name="connsiteX34" fmla="*/ 5630876 w 7802880"/>
                <a:gd name="connsiteY34" fmla="*/ 1325270 h 3639312"/>
                <a:gd name="connsiteX35" fmla="*/ 4153815 w 7802880"/>
                <a:gd name="connsiteY35" fmla="*/ 218846 h 3639312"/>
                <a:gd name="connsiteX36" fmla="*/ 3878885 w 7802880"/>
                <a:gd name="connsiteY36" fmla="*/ 12802 h 3639312"/>
                <a:gd name="connsiteX37" fmla="*/ 3857549 w 7802880"/>
                <a:gd name="connsiteY37" fmla="*/ 28042 h 3639312"/>
                <a:gd name="connsiteX38" fmla="*/ 2976067 w 7802880"/>
                <a:gd name="connsiteY38" fmla="*/ 700430 h 3639312"/>
                <a:gd name="connsiteX39" fmla="*/ 2128114 w 7802880"/>
                <a:gd name="connsiteY39" fmla="*/ 1346606 h 3639312"/>
                <a:gd name="connsiteX40" fmla="*/ 2092757 w 7802880"/>
                <a:gd name="connsiteY40" fmla="*/ 1409395 h 3639312"/>
                <a:gd name="connsiteX41" fmla="*/ 2093976 w 7802880"/>
                <a:gd name="connsiteY41" fmla="*/ 1595323 h 3639312"/>
                <a:gd name="connsiteX42" fmla="*/ 2098243 w 7802880"/>
                <a:gd name="connsiteY42" fmla="*/ 1631899 h 3639312"/>
                <a:gd name="connsiteX43" fmla="*/ 3889858 w 7802880"/>
                <a:gd name="connsiteY43" fmla="*/ 303581 h 3639312"/>
                <a:gd name="connsiteX44" fmla="*/ 2717597 w 7802880"/>
                <a:gd name="connsiteY44" fmla="*/ 1470355 h 3639312"/>
                <a:gd name="connsiteX45" fmla="*/ 2717597 w 7802880"/>
                <a:gd name="connsiteY45" fmla="*/ 1997659 h 3639312"/>
                <a:gd name="connsiteX46" fmla="*/ 3819144 w 7802880"/>
                <a:gd name="connsiteY46" fmla="*/ 1997659 h 3639312"/>
                <a:gd name="connsiteX47" fmla="*/ 3819144 w 7802880"/>
                <a:gd name="connsiteY47" fmla="*/ 1470355 h 3639312"/>
                <a:gd name="connsiteX48" fmla="*/ 2717597 w 7802880"/>
                <a:gd name="connsiteY48" fmla="*/ 1470355 h 3639312"/>
                <a:gd name="connsiteX49" fmla="*/ 3969106 w 7802880"/>
                <a:gd name="connsiteY49" fmla="*/ 1997050 h 3639312"/>
                <a:gd name="connsiteX50" fmla="*/ 5070044 w 7802880"/>
                <a:gd name="connsiteY50" fmla="*/ 1997050 h 3639312"/>
                <a:gd name="connsiteX51" fmla="*/ 5070044 w 7802880"/>
                <a:gd name="connsiteY51" fmla="*/ 1471574 h 3639312"/>
                <a:gd name="connsiteX52" fmla="*/ 3969106 w 7802880"/>
                <a:gd name="connsiteY52" fmla="*/ 1471574 h 3639312"/>
                <a:gd name="connsiteX53" fmla="*/ 3969106 w 7802880"/>
                <a:gd name="connsiteY53" fmla="*/ 1997050 h 3639312"/>
                <a:gd name="connsiteX54" fmla="*/ 5436413 w 7802880"/>
                <a:gd name="connsiteY54" fmla="*/ 1486814 h 3639312"/>
                <a:gd name="connsiteX55" fmla="*/ 5436413 w 7802880"/>
                <a:gd name="connsiteY55" fmla="*/ 3062630 h 3639312"/>
                <a:gd name="connsiteX56" fmla="*/ 2307946 w 7802880"/>
                <a:gd name="connsiteY56" fmla="*/ 3062630 h 3639312"/>
                <a:gd name="connsiteX57" fmla="*/ 2307946 w 7802880"/>
                <a:gd name="connsiteY57" fmla="*/ 1501445 h 3639312"/>
                <a:gd name="connsiteX58" fmla="*/ 2235403 w 7802880"/>
                <a:gd name="connsiteY58" fmla="*/ 1608734 h 3639312"/>
                <a:gd name="connsiteX59" fmla="*/ 2236622 w 7802880"/>
                <a:gd name="connsiteY59" fmla="*/ 3126639 h 3639312"/>
                <a:gd name="connsiteX60" fmla="*/ 2236622 w 7802880"/>
                <a:gd name="connsiteY60" fmla="*/ 3161386 h 3639312"/>
                <a:gd name="connsiteX61" fmla="*/ 5515052 w 7802880"/>
                <a:gd name="connsiteY61" fmla="*/ 3161386 h 3639312"/>
                <a:gd name="connsiteX62" fmla="*/ 5516880 w 7802880"/>
                <a:gd name="connsiteY62" fmla="*/ 3150413 h 3639312"/>
                <a:gd name="connsiteX63" fmla="*/ 5516880 w 7802880"/>
                <a:gd name="connsiteY63" fmla="*/ 1568501 h 3639312"/>
                <a:gd name="connsiteX64" fmla="*/ 5508346 w 7802880"/>
                <a:gd name="connsiteY64" fmla="*/ 1544117 h 3639312"/>
                <a:gd name="connsiteX65" fmla="*/ 5436413 w 7802880"/>
                <a:gd name="connsiteY65" fmla="*/ 1486814 h 363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802880" h="3639312">
                  <a:moveTo>
                    <a:pt x="3877056" y="0"/>
                  </a:moveTo>
                  <a:cubicBezTo>
                    <a:pt x="3878885" y="0"/>
                    <a:pt x="3881323" y="0"/>
                    <a:pt x="3883152" y="0"/>
                  </a:cubicBezTo>
                  <a:cubicBezTo>
                    <a:pt x="3889858" y="6096"/>
                    <a:pt x="3895954" y="12802"/>
                    <a:pt x="3903269" y="18288"/>
                  </a:cubicBezTo>
                  <a:cubicBezTo>
                    <a:pt x="4432402" y="415747"/>
                    <a:pt x="4962144" y="813206"/>
                    <a:pt x="5491277" y="1210666"/>
                  </a:cubicBezTo>
                  <a:cubicBezTo>
                    <a:pt x="5520538" y="1232611"/>
                    <a:pt x="5551018" y="1242365"/>
                    <a:pt x="5586984" y="1242365"/>
                  </a:cubicBezTo>
                  <a:cubicBezTo>
                    <a:pt x="5963717" y="1241146"/>
                    <a:pt x="6340450" y="1241755"/>
                    <a:pt x="6717792" y="1239926"/>
                  </a:cubicBezTo>
                  <a:cubicBezTo>
                    <a:pt x="6759855" y="1239926"/>
                    <a:pt x="6781191" y="1254557"/>
                    <a:pt x="6797650" y="1292962"/>
                  </a:cubicBezTo>
                  <a:cubicBezTo>
                    <a:pt x="7122567" y="2053742"/>
                    <a:pt x="7448703" y="2813304"/>
                    <a:pt x="7774839" y="3573475"/>
                  </a:cubicBezTo>
                  <a:cubicBezTo>
                    <a:pt x="7783373" y="3593592"/>
                    <a:pt x="7793736" y="3613099"/>
                    <a:pt x="7802880" y="3633216"/>
                  </a:cubicBezTo>
                  <a:cubicBezTo>
                    <a:pt x="7802880" y="3635045"/>
                    <a:pt x="7802880" y="3637483"/>
                    <a:pt x="7802880" y="3639312"/>
                  </a:cubicBezTo>
                  <a:cubicBezTo>
                    <a:pt x="7790688" y="3640531"/>
                    <a:pt x="7779106" y="3642360"/>
                    <a:pt x="7766914" y="3642360"/>
                  </a:cubicBezTo>
                  <a:cubicBezTo>
                    <a:pt x="5190135" y="3642360"/>
                    <a:pt x="2613355" y="3642360"/>
                    <a:pt x="35966" y="3642360"/>
                  </a:cubicBezTo>
                  <a:cubicBezTo>
                    <a:pt x="23774" y="3642360"/>
                    <a:pt x="12192" y="3640531"/>
                    <a:pt x="0" y="3639312"/>
                  </a:cubicBezTo>
                  <a:cubicBezTo>
                    <a:pt x="0" y="3637483"/>
                    <a:pt x="0" y="3635045"/>
                    <a:pt x="0" y="3633216"/>
                  </a:cubicBezTo>
                  <a:cubicBezTo>
                    <a:pt x="3658" y="3627120"/>
                    <a:pt x="7925" y="3621634"/>
                    <a:pt x="10363" y="3615538"/>
                  </a:cubicBezTo>
                  <a:cubicBezTo>
                    <a:pt x="343205" y="2839517"/>
                    <a:pt x="675437" y="2064106"/>
                    <a:pt x="1007059" y="1288085"/>
                  </a:cubicBezTo>
                  <a:cubicBezTo>
                    <a:pt x="1022299" y="1252728"/>
                    <a:pt x="1041806" y="1239926"/>
                    <a:pt x="1080211" y="1240536"/>
                  </a:cubicBezTo>
                  <a:cubicBezTo>
                    <a:pt x="1449629" y="1242365"/>
                    <a:pt x="1819656" y="1242365"/>
                    <a:pt x="2189074" y="1243584"/>
                  </a:cubicBezTo>
                  <a:cubicBezTo>
                    <a:pt x="2229917" y="1243584"/>
                    <a:pt x="2263445" y="1232002"/>
                    <a:pt x="2295754" y="1207618"/>
                  </a:cubicBezTo>
                  <a:cubicBezTo>
                    <a:pt x="2571902" y="996086"/>
                    <a:pt x="2849270" y="785165"/>
                    <a:pt x="3126029" y="573634"/>
                  </a:cubicBezTo>
                  <a:cubicBezTo>
                    <a:pt x="3376575" y="382219"/>
                    <a:pt x="3627120" y="190805"/>
                    <a:pt x="3877056" y="0"/>
                  </a:cubicBezTo>
                  <a:close/>
                  <a:moveTo>
                    <a:pt x="5071872" y="2077517"/>
                  </a:moveTo>
                  <a:cubicBezTo>
                    <a:pt x="4701845" y="2077517"/>
                    <a:pt x="4336085" y="2077517"/>
                    <a:pt x="3970325" y="2077517"/>
                  </a:cubicBezTo>
                  <a:cubicBezTo>
                    <a:pt x="3970325" y="2347570"/>
                    <a:pt x="3970325" y="2614574"/>
                    <a:pt x="3970325" y="2881579"/>
                  </a:cubicBezTo>
                  <a:cubicBezTo>
                    <a:pt x="4339133" y="2881579"/>
                    <a:pt x="4704893" y="2881579"/>
                    <a:pt x="5071872" y="2881579"/>
                  </a:cubicBezTo>
                  <a:cubicBezTo>
                    <a:pt x="5071872" y="2612746"/>
                    <a:pt x="5071872" y="2345741"/>
                    <a:pt x="5071872" y="2077517"/>
                  </a:cubicBezTo>
                  <a:close/>
                  <a:moveTo>
                    <a:pt x="3819754" y="2882798"/>
                  </a:moveTo>
                  <a:cubicBezTo>
                    <a:pt x="3819754" y="2613355"/>
                    <a:pt x="3819754" y="2346350"/>
                    <a:pt x="3819754" y="2079346"/>
                  </a:cubicBezTo>
                  <a:cubicBezTo>
                    <a:pt x="3450946" y="2079346"/>
                    <a:pt x="3083966" y="2079346"/>
                    <a:pt x="2717597" y="2079346"/>
                  </a:cubicBezTo>
                  <a:cubicBezTo>
                    <a:pt x="2717597" y="2348789"/>
                    <a:pt x="2717597" y="2615184"/>
                    <a:pt x="2717597" y="2882798"/>
                  </a:cubicBezTo>
                  <a:cubicBezTo>
                    <a:pt x="3085186" y="2882798"/>
                    <a:pt x="3450946" y="2882798"/>
                    <a:pt x="3819754" y="2882798"/>
                  </a:cubicBezTo>
                  <a:close/>
                  <a:moveTo>
                    <a:pt x="3889858" y="303581"/>
                  </a:moveTo>
                  <a:cubicBezTo>
                    <a:pt x="4482999" y="751637"/>
                    <a:pt x="5071872" y="1204570"/>
                    <a:pt x="5677205" y="1648358"/>
                  </a:cubicBezTo>
                  <a:cubicBezTo>
                    <a:pt x="5677205" y="1566672"/>
                    <a:pt x="5674767" y="1494739"/>
                    <a:pt x="5677815" y="1422806"/>
                  </a:cubicBezTo>
                  <a:cubicBezTo>
                    <a:pt x="5679644" y="1379525"/>
                    <a:pt x="5665623" y="1351483"/>
                    <a:pt x="5630876" y="1325270"/>
                  </a:cubicBezTo>
                  <a:cubicBezTo>
                    <a:pt x="5138319" y="957072"/>
                    <a:pt x="4646372" y="587654"/>
                    <a:pt x="4153815" y="218846"/>
                  </a:cubicBezTo>
                  <a:cubicBezTo>
                    <a:pt x="4062375" y="149962"/>
                    <a:pt x="3970935" y="81686"/>
                    <a:pt x="3878885" y="12802"/>
                  </a:cubicBezTo>
                  <a:cubicBezTo>
                    <a:pt x="3870351" y="18898"/>
                    <a:pt x="3863645" y="23165"/>
                    <a:pt x="3857549" y="28042"/>
                  </a:cubicBezTo>
                  <a:cubicBezTo>
                    <a:pt x="3563722" y="251765"/>
                    <a:pt x="3269895" y="476098"/>
                    <a:pt x="2976067" y="700430"/>
                  </a:cubicBezTo>
                  <a:cubicBezTo>
                    <a:pt x="2693213" y="915619"/>
                    <a:pt x="2410968" y="1131418"/>
                    <a:pt x="2128114" y="1346606"/>
                  </a:cubicBezTo>
                  <a:cubicBezTo>
                    <a:pt x="2106778" y="1363066"/>
                    <a:pt x="2091538" y="1380134"/>
                    <a:pt x="2092757" y="1409395"/>
                  </a:cubicBezTo>
                  <a:cubicBezTo>
                    <a:pt x="2093976" y="1471574"/>
                    <a:pt x="2093366" y="1533144"/>
                    <a:pt x="2093976" y="1595323"/>
                  </a:cubicBezTo>
                  <a:cubicBezTo>
                    <a:pt x="2093976" y="1605686"/>
                    <a:pt x="2096414" y="1616050"/>
                    <a:pt x="2098243" y="1631899"/>
                  </a:cubicBezTo>
                  <a:cubicBezTo>
                    <a:pt x="2707843" y="1199693"/>
                    <a:pt x="3290621" y="741883"/>
                    <a:pt x="3889858" y="303581"/>
                  </a:cubicBezTo>
                  <a:close/>
                  <a:moveTo>
                    <a:pt x="2717597" y="1470355"/>
                  </a:moveTo>
                  <a:cubicBezTo>
                    <a:pt x="2717597" y="1648358"/>
                    <a:pt x="2717597" y="1823314"/>
                    <a:pt x="2717597" y="1997659"/>
                  </a:cubicBezTo>
                  <a:cubicBezTo>
                    <a:pt x="3086405" y="1997659"/>
                    <a:pt x="3452775" y="1997659"/>
                    <a:pt x="3819144" y="1997659"/>
                  </a:cubicBezTo>
                  <a:cubicBezTo>
                    <a:pt x="3819144" y="1820875"/>
                    <a:pt x="3819144" y="1645920"/>
                    <a:pt x="3819144" y="1470355"/>
                  </a:cubicBezTo>
                  <a:cubicBezTo>
                    <a:pt x="3450946" y="1470355"/>
                    <a:pt x="3085795" y="1470355"/>
                    <a:pt x="2717597" y="1470355"/>
                  </a:cubicBezTo>
                  <a:close/>
                  <a:moveTo>
                    <a:pt x="3969106" y="1997050"/>
                  </a:moveTo>
                  <a:cubicBezTo>
                    <a:pt x="4338524" y="1997050"/>
                    <a:pt x="4704284" y="1997050"/>
                    <a:pt x="5070044" y="1997050"/>
                  </a:cubicBezTo>
                  <a:cubicBezTo>
                    <a:pt x="5070044" y="1820266"/>
                    <a:pt x="5070044" y="1645310"/>
                    <a:pt x="5070044" y="1471574"/>
                  </a:cubicBezTo>
                  <a:cubicBezTo>
                    <a:pt x="4701845" y="1471574"/>
                    <a:pt x="4335476" y="1471574"/>
                    <a:pt x="3969106" y="1471574"/>
                  </a:cubicBezTo>
                  <a:cubicBezTo>
                    <a:pt x="3969106" y="1647749"/>
                    <a:pt x="3969106" y="1821485"/>
                    <a:pt x="3969106" y="1997050"/>
                  </a:cubicBezTo>
                  <a:close/>
                  <a:moveTo>
                    <a:pt x="5436413" y="1486814"/>
                  </a:moveTo>
                  <a:cubicBezTo>
                    <a:pt x="5436413" y="2018386"/>
                    <a:pt x="5436413" y="2540203"/>
                    <a:pt x="5436413" y="3062630"/>
                  </a:cubicBezTo>
                  <a:cubicBezTo>
                    <a:pt x="4393388" y="3062630"/>
                    <a:pt x="3352800" y="3062630"/>
                    <a:pt x="2307946" y="3062630"/>
                  </a:cubicBezTo>
                  <a:cubicBezTo>
                    <a:pt x="2307946" y="2541422"/>
                    <a:pt x="2307946" y="2022043"/>
                    <a:pt x="2307946" y="1501445"/>
                  </a:cubicBezTo>
                  <a:cubicBezTo>
                    <a:pt x="2253691" y="1519733"/>
                    <a:pt x="2235403" y="1553870"/>
                    <a:pt x="2235403" y="1608734"/>
                  </a:cubicBezTo>
                  <a:cubicBezTo>
                    <a:pt x="2237232" y="2114702"/>
                    <a:pt x="2236622" y="2620670"/>
                    <a:pt x="2236622" y="3126639"/>
                  </a:cubicBezTo>
                  <a:cubicBezTo>
                    <a:pt x="2236622" y="3138221"/>
                    <a:pt x="2236622" y="3150413"/>
                    <a:pt x="2236622" y="3161386"/>
                  </a:cubicBezTo>
                  <a:cubicBezTo>
                    <a:pt x="3332683" y="3161386"/>
                    <a:pt x="4423868" y="3161386"/>
                    <a:pt x="5515052" y="3161386"/>
                  </a:cubicBezTo>
                  <a:cubicBezTo>
                    <a:pt x="5515661" y="3155899"/>
                    <a:pt x="5516880" y="3152851"/>
                    <a:pt x="5516880" y="3150413"/>
                  </a:cubicBezTo>
                  <a:cubicBezTo>
                    <a:pt x="5516880" y="2623109"/>
                    <a:pt x="5516880" y="2095805"/>
                    <a:pt x="5516880" y="1568501"/>
                  </a:cubicBezTo>
                  <a:cubicBezTo>
                    <a:pt x="5516880" y="1560576"/>
                    <a:pt x="5513832" y="1548994"/>
                    <a:pt x="5508346" y="1544117"/>
                  </a:cubicBezTo>
                  <a:cubicBezTo>
                    <a:pt x="5488229" y="1525829"/>
                    <a:pt x="5465674" y="1509370"/>
                    <a:pt x="5436413" y="1486814"/>
                  </a:cubicBezTo>
                  <a:close/>
                </a:path>
              </a:pathLst>
            </a:custGeom>
            <a:solidFill>
              <a:schemeClr val="accent1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E360AF2-141C-41FF-9E29-5C0EC8C900FE}"/>
                </a:ext>
              </a:extLst>
            </p:cNvPr>
            <p:cNvSpPr/>
            <p:nvPr/>
          </p:nvSpPr>
          <p:spPr>
            <a:xfrm>
              <a:off x="5486400" y="4684167"/>
              <a:ext cx="1316736" cy="2170176"/>
            </a:xfrm>
            <a:custGeom>
              <a:avLst/>
              <a:gdLst>
                <a:gd name="connsiteX0" fmla="*/ 0 w 1316736"/>
                <a:gd name="connsiteY0" fmla="*/ 2173834 h 2170176"/>
                <a:gd name="connsiteX1" fmla="*/ 609 w 1316736"/>
                <a:gd name="connsiteY1" fmla="*/ 491947 h 2170176"/>
                <a:gd name="connsiteX2" fmla="*/ 609 w 1316736"/>
                <a:gd name="connsiteY2" fmla="*/ 34747 h 2170176"/>
                <a:gd name="connsiteX3" fmla="*/ 609 w 1316736"/>
                <a:gd name="connsiteY3" fmla="*/ 0 h 2170176"/>
                <a:gd name="connsiteX4" fmla="*/ 1316736 w 1316736"/>
                <a:gd name="connsiteY4" fmla="*/ 0 h 2170176"/>
                <a:gd name="connsiteX5" fmla="*/ 1317955 w 1316736"/>
                <a:gd name="connsiteY5" fmla="*/ 28651 h 2170176"/>
                <a:gd name="connsiteX6" fmla="*/ 1317955 w 1316736"/>
                <a:gd name="connsiteY6" fmla="*/ 2151888 h 2170176"/>
                <a:gd name="connsiteX7" fmla="*/ 1316736 w 1316736"/>
                <a:gd name="connsiteY7" fmla="*/ 2173224 h 2170176"/>
                <a:gd name="connsiteX8" fmla="*/ 0 w 1316736"/>
                <a:gd name="connsiteY8" fmla="*/ 2173834 h 217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36" h="2170176">
                  <a:moveTo>
                    <a:pt x="0" y="2173834"/>
                  </a:moveTo>
                  <a:cubicBezTo>
                    <a:pt x="0" y="1613002"/>
                    <a:pt x="0" y="1052779"/>
                    <a:pt x="609" y="491947"/>
                  </a:cubicBezTo>
                  <a:cubicBezTo>
                    <a:pt x="609" y="339547"/>
                    <a:pt x="609" y="187147"/>
                    <a:pt x="609" y="34747"/>
                  </a:cubicBezTo>
                  <a:cubicBezTo>
                    <a:pt x="609" y="23774"/>
                    <a:pt x="609" y="12801"/>
                    <a:pt x="609" y="0"/>
                  </a:cubicBezTo>
                  <a:cubicBezTo>
                    <a:pt x="440741" y="0"/>
                    <a:pt x="877824" y="0"/>
                    <a:pt x="1316736" y="0"/>
                  </a:cubicBezTo>
                  <a:cubicBezTo>
                    <a:pt x="1317346" y="10363"/>
                    <a:pt x="1317955" y="19507"/>
                    <a:pt x="1317955" y="28651"/>
                  </a:cubicBezTo>
                  <a:cubicBezTo>
                    <a:pt x="1317955" y="736397"/>
                    <a:pt x="1317955" y="1444142"/>
                    <a:pt x="1317955" y="2151888"/>
                  </a:cubicBezTo>
                  <a:cubicBezTo>
                    <a:pt x="1317955" y="2159203"/>
                    <a:pt x="1317346" y="2165908"/>
                    <a:pt x="1316736" y="2173224"/>
                  </a:cubicBezTo>
                  <a:cubicBezTo>
                    <a:pt x="877824" y="2173834"/>
                    <a:pt x="438912" y="2173834"/>
                    <a:pt x="0" y="217383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E9AEA7C-B8B8-4988-8F00-B959329A25DB}"/>
                </a:ext>
              </a:extLst>
            </p:cNvPr>
            <p:cNvSpPr/>
            <p:nvPr/>
          </p:nvSpPr>
          <p:spPr>
            <a:xfrm>
              <a:off x="4080662" y="4171493"/>
              <a:ext cx="883920" cy="524256"/>
            </a:xfrm>
            <a:custGeom>
              <a:avLst/>
              <a:gdLst>
                <a:gd name="connsiteX0" fmla="*/ 887578 w 883920"/>
                <a:gd name="connsiteY0" fmla="*/ 0 h 524256"/>
                <a:gd name="connsiteX1" fmla="*/ 887578 w 883920"/>
                <a:gd name="connsiteY1" fmla="*/ 525475 h 524256"/>
                <a:gd name="connsiteX2" fmla="*/ 0 w 883920"/>
                <a:gd name="connsiteY2" fmla="*/ 525475 h 524256"/>
                <a:gd name="connsiteX3" fmla="*/ 0 w 883920"/>
                <a:gd name="connsiteY3" fmla="*/ 0 h 524256"/>
                <a:gd name="connsiteX4" fmla="*/ 887578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7578" y="0"/>
                  </a:moveTo>
                  <a:cubicBezTo>
                    <a:pt x="887578" y="174955"/>
                    <a:pt x="887578" y="349301"/>
                    <a:pt x="887578" y="525475"/>
                  </a:cubicBezTo>
                  <a:cubicBezTo>
                    <a:pt x="591922" y="525475"/>
                    <a:pt x="296875" y="525475"/>
                    <a:pt x="0" y="525475"/>
                  </a:cubicBezTo>
                  <a:cubicBezTo>
                    <a:pt x="0" y="350520"/>
                    <a:pt x="0" y="176784"/>
                    <a:pt x="0" y="0"/>
                  </a:cubicBezTo>
                  <a:cubicBezTo>
                    <a:pt x="295046" y="0"/>
                    <a:pt x="590702" y="0"/>
                    <a:pt x="887578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89117A0-70C8-44B1-94BD-536D43E7F794}"/>
                </a:ext>
              </a:extLst>
            </p:cNvPr>
            <p:cNvSpPr/>
            <p:nvPr/>
          </p:nvSpPr>
          <p:spPr>
            <a:xfrm>
              <a:off x="8145475" y="4171493"/>
              <a:ext cx="883920" cy="524256"/>
            </a:xfrm>
            <a:custGeom>
              <a:avLst/>
              <a:gdLst>
                <a:gd name="connsiteX0" fmla="*/ 886968 w 883920"/>
                <a:gd name="connsiteY0" fmla="*/ 526085 h 524256"/>
                <a:gd name="connsiteX1" fmla="*/ 0 w 883920"/>
                <a:gd name="connsiteY1" fmla="*/ 526085 h 524256"/>
                <a:gd name="connsiteX2" fmla="*/ 0 w 883920"/>
                <a:gd name="connsiteY2" fmla="*/ 0 h 524256"/>
                <a:gd name="connsiteX3" fmla="*/ 886968 w 883920"/>
                <a:gd name="connsiteY3" fmla="*/ 0 h 524256"/>
                <a:gd name="connsiteX4" fmla="*/ 886968 w 883920"/>
                <a:gd name="connsiteY4" fmla="*/ 526085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968" y="526085"/>
                  </a:moveTo>
                  <a:cubicBezTo>
                    <a:pt x="589483" y="526085"/>
                    <a:pt x="295656" y="526085"/>
                    <a:pt x="0" y="526085"/>
                  </a:cubicBezTo>
                  <a:cubicBezTo>
                    <a:pt x="0" y="350520"/>
                    <a:pt x="0" y="176175"/>
                    <a:pt x="0" y="0"/>
                  </a:cubicBezTo>
                  <a:cubicBezTo>
                    <a:pt x="295046" y="0"/>
                    <a:pt x="590093" y="0"/>
                    <a:pt x="886968" y="0"/>
                  </a:cubicBezTo>
                  <a:cubicBezTo>
                    <a:pt x="886968" y="174346"/>
                    <a:pt x="886968" y="349301"/>
                    <a:pt x="886968" y="526085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319AC4B-19EA-4E52-81A5-23009FB0A324}"/>
                </a:ext>
              </a:extLst>
            </p:cNvPr>
            <p:cNvSpPr/>
            <p:nvPr/>
          </p:nvSpPr>
          <p:spPr>
            <a:xfrm>
              <a:off x="4081272" y="4804867"/>
              <a:ext cx="883920" cy="524256"/>
            </a:xfrm>
            <a:custGeom>
              <a:avLst/>
              <a:gdLst>
                <a:gd name="connsiteX0" fmla="*/ 886358 w 883920"/>
                <a:gd name="connsiteY0" fmla="*/ 527913 h 524256"/>
                <a:gd name="connsiteX1" fmla="*/ 0 w 883920"/>
                <a:gd name="connsiteY1" fmla="*/ 527913 h 524256"/>
                <a:gd name="connsiteX2" fmla="*/ 0 w 883920"/>
                <a:gd name="connsiteY2" fmla="*/ 0 h 524256"/>
                <a:gd name="connsiteX3" fmla="*/ 886358 w 883920"/>
                <a:gd name="connsiteY3" fmla="*/ 0 h 524256"/>
                <a:gd name="connsiteX4" fmla="*/ 886358 w 883920"/>
                <a:gd name="connsiteY4" fmla="*/ 527913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358" y="527913"/>
                  </a:moveTo>
                  <a:cubicBezTo>
                    <a:pt x="590093" y="527913"/>
                    <a:pt x="296266" y="527913"/>
                    <a:pt x="0" y="527913"/>
                  </a:cubicBezTo>
                  <a:cubicBezTo>
                    <a:pt x="0" y="351739"/>
                    <a:pt x="0" y="176784"/>
                    <a:pt x="0" y="0"/>
                  </a:cubicBezTo>
                  <a:cubicBezTo>
                    <a:pt x="295656" y="0"/>
                    <a:pt x="590093" y="0"/>
                    <a:pt x="886358" y="0"/>
                  </a:cubicBezTo>
                  <a:cubicBezTo>
                    <a:pt x="886358" y="175565"/>
                    <a:pt x="886358" y="350520"/>
                    <a:pt x="886358" y="52791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357BD94-885A-4AF1-A451-7912F9B1103B}"/>
                </a:ext>
              </a:extLst>
            </p:cNvPr>
            <p:cNvSpPr/>
            <p:nvPr/>
          </p:nvSpPr>
          <p:spPr>
            <a:xfrm>
              <a:off x="8146086" y="4804256"/>
              <a:ext cx="883919" cy="524256"/>
            </a:xfrm>
            <a:custGeom>
              <a:avLst/>
              <a:gdLst>
                <a:gd name="connsiteX0" fmla="*/ 0 w 883920"/>
                <a:gd name="connsiteY0" fmla="*/ 0 h 524256"/>
                <a:gd name="connsiteX1" fmla="*/ 885749 w 883920"/>
                <a:gd name="connsiteY1" fmla="*/ 0 h 524256"/>
                <a:gd name="connsiteX2" fmla="*/ 885749 w 883920"/>
                <a:gd name="connsiteY2" fmla="*/ 527304 h 524256"/>
                <a:gd name="connsiteX3" fmla="*/ 0 w 883920"/>
                <a:gd name="connsiteY3" fmla="*/ 527304 h 524256"/>
                <a:gd name="connsiteX4" fmla="*/ 0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0" y="0"/>
                  </a:moveTo>
                  <a:cubicBezTo>
                    <a:pt x="296266" y="0"/>
                    <a:pt x="589483" y="0"/>
                    <a:pt x="885749" y="0"/>
                  </a:cubicBezTo>
                  <a:cubicBezTo>
                    <a:pt x="885749" y="175565"/>
                    <a:pt x="885749" y="350520"/>
                    <a:pt x="885749" y="527304"/>
                  </a:cubicBezTo>
                  <a:cubicBezTo>
                    <a:pt x="591922" y="527304"/>
                    <a:pt x="296875" y="527304"/>
                    <a:pt x="0" y="527304"/>
                  </a:cubicBezTo>
                  <a:cubicBezTo>
                    <a:pt x="0" y="352959"/>
                    <a:pt x="0" y="17800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B2DB2BA-09DD-4CA7-9BF3-6142E78864FC}"/>
                </a:ext>
              </a:extLst>
            </p:cNvPr>
            <p:cNvSpPr/>
            <p:nvPr/>
          </p:nvSpPr>
          <p:spPr>
            <a:xfrm>
              <a:off x="3167482" y="4805477"/>
              <a:ext cx="804672" cy="524256"/>
            </a:xfrm>
            <a:custGeom>
              <a:avLst/>
              <a:gdLst>
                <a:gd name="connsiteX0" fmla="*/ 0 w 804672"/>
                <a:gd name="connsiteY0" fmla="*/ 527304 h 524256"/>
                <a:gd name="connsiteX1" fmla="*/ 0 w 804672"/>
                <a:gd name="connsiteY1" fmla="*/ 0 h 524256"/>
                <a:gd name="connsiteX2" fmla="*/ 805891 w 804672"/>
                <a:gd name="connsiteY2" fmla="*/ 0 h 524256"/>
                <a:gd name="connsiteX3" fmla="*/ 805891 w 804672"/>
                <a:gd name="connsiteY3" fmla="*/ 527304 h 524256"/>
                <a:gd name="connsiteX4" fmla="*/ 0 w 804672"/>
                <a:gd name="connsiteY4" fmla="*/ 52730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0" y="527304"/>
                  </a:moveTo>
                  <a:cubicBezTo>
                    <a:pt x="0" y="349911"/>
                    <a:pt x="0" y="175565"/>
                    <a:pt x="0" y="0"/>
                  </a:cubicBezTo>
                  <a:cubicBezTo>
                    <a:pt x="269443" y="0"/>
                    <a:pt x="536448" y="0"/>
                    <a:pt x="805891" y="0"/>
                  </a:cubicBezTo>
                  <a:cubicBezTo>
                    <a:pt x="805891" y="176175"/>
                    <a:pt x="805891" y="351130"/>
                    <a:pt x="805891" y="527304"/>
                  </a:cubicBezTo>
                  <a:cubicBezTo>
                    <a:pt x="536448" y="527304"/>
                    <a:pt x="269443" y="527304"/>
                    <a:pt x="0" y="52730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0DBD01D-E46D-4930-98C7-7F192B8A0878}"/>
                </a:ext>
              </a:extLst>
            </p:cNvPr>
            <p:cNvSpPr/>
            <p:nvPr/>
          </p:nvSpPr>
          <p:spPr>
            <a:xfrm>
              <a:off x="7233513" y="4805477"/>
              <a:ext cx="804672" cy="524256"/>
            </a:xfrm>
            <a:custGeom>
              <a:avLst/>
              <a:gdLst>
                <a:gd name="connsiteX0" fmla="*/ 805282 w 804672"/>
                <a:gd name="connsiteY0" fmla="*/ 0 h 524256"/>
                <a:gd name="connsiteX1" fmla="*/ 805282 w 804672"/>
                <a:gd name="connsiteY1" fmla="*/ 526085 h 524256"/>
                <a:gd name="connsiteX2" fmla="*/ 0 w 804672"/>
                <a:gd name="connsiteY2" fmla="*/ 526085 h 524256"/>
                <a:gd name="connsiteX3" fmla="*/ 0 w 804672"/>
                <a:gd name="connsiteY3" fmla="*/ 0 h 524256"/>
                <a:gd name="connsiteX4" fmla="*/ 805282 w 804672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805282" y="0"/>
                  </a:moveTo>
                  <a:cubicBezTo>
                    <a:pt x="805282" y="176784"/>
                    <a:pt x="805282" y="349911"/>
                    <a:pt x="80528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30"/>
                    <a:pt x="0" y="176784"/>
                    <a:pt x="0" y="0"/>
                  </a:cubicBezTo>
                  <a:cubicBezTo>
                    <a:pt x="268224" y="0"/>
                    <a:pt x="535839" y="0"/>
                    <a:pt x="805282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2750EC5-3642-4DE0-BDC9-1AC145D9B10D}"/>
                </a:ext>
              </a:extLst>
            </p:cNvPr>
            <p:cNvSpPr/>
            <p:nvPr/>
          </p:nvSpPr>
          <p:spPr>
            <a:xfrm>
              <a:off x="3168701" y="4170883"/>
              <a:ext cx="798576" cy="524256"/>
            </a:xfrm>
            <a:custGeom>
              <a:avLst/>
              <a:gdLst>
                <a:gd name="connsiteX0" fmla="*/ 0 w 798576"/>
                <a:gd name="connsiteY0" fmla="*/ 0 h 524256"/>
                <a:gd name="connsiteX1" fmla="*/ 804672 w 798576"/>
                <a:gd name="connsiteY1" fmla="*/ 0 h 524256"/>
                <a:gd name="connsiteX2" fmla="*/ 804672 w 798576"/>
                <a:gd name="connsiteY2" fmla="*/ 526085 h 524256"/>
                <a:gd name="connsiteX3" fmla="*/ 0 w 798576"/>
                <a:gd name="connsiteY3" fmla="*/ 526085 h 524256"/>
                <a:gd name="connsiteX4" fmla="*/ 0 w 798576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576" h="524256">
                  <a:moveTo>
                    <a:pt x="0" y="0"/>
                  </a:moveTo>
                  <a:cubicBezTo>
                    <a:pt x="269443" y="0"/>
                    <a:pt x="536448" y="0"/>
                    <a:pt x="804672" y="0"/>
                  </a:cubicBezTo>
                  <a:cubicBezTo>
                    <a:pt x="804672" y="175565"/>
                    <a:pt x="804672" y="349910"/>
                    <a:pt x="80467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29"/>
                    <a:pt x="0" y="17678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EC0C6F-624F-4A40-B6D3-0A5B8EC2587D}"/>
                </a:ext>
              </a:extLst>
            </p:cNvPr>
            <p:cNvSpPr/>
            <p:nvPr/>
          </p:nvSpPr>
          <p:spPr>
            <a:xfrm>
              <a:off x="7233513" y="4170883"/>
              <a:ext cx="798576" cy="524256"/>
            </a:xfrm>
            <a:custGeom>
              <a:avLst/>
              <a:gdLst>
                <a:gd name="connsiteX0" fmla="*/ 0 w 798576"/>
                <a:gd name="connsiteY0" fmla="*/ 526694 h 524256"/>
                <a:gd name="connsiteX1" fmla="*/ 0 w 798576"/>
                <a:gd name="connsiteY1" fmla="*/ 0 h 524256"/>
                <a:gd name="connsiteX2" fmla="*/ 803453 w 798576"/>
                <a:gd name="connsiteY2" fmla="*/ 0 h 524256"/>
                <a:gd name="connsiteX3" fmla="*/ 803453 w 798576"/>
                <a:gd name="connsiteY3" fmla="*/ 526694 h 524256"/>
                <a:gd name="connsiteX4" fmla="*/ 0 w 798576"/>
                <a:gd name="connsiteY4" fmla="*/ 52669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576" h="524256">
                  <a:moveTo>
                    <a:pt x="0" y="526694"/>
                  </a:moveTo>
                  <a:cubicBezTo>
                    <a:pt x="0" y="349910"/>
                    <a:pt x="0" y="175565"/>
                    <a:pt x="0" y="0"/>
                  </a:cubicBezTo>
                  <a:cubicBezTo>
                    <a:pt x="268224" y="0"/>
                    <a:pt x="534619" y="0"/>
                    <a:pt x="803453" y="0"/>
                  </a:cubicBezTo>
                  <a:cubicBezTo>
                    <a:pt x="803453" y="174955"/>
                    <a:pt x="803453" y="349910"/>
                    <a:pt x="803453" y="526694"/>
                  </a:cubicBezTo>
                  <a:cubicBezTo>
                    <a:pt x="536448" y="526694"/>
                    <a:pt x="269443" y="526694"/>
                    <a:pt x="0" y="52669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BFBF0BB-E87F-4222-B3C3-C60E26C4B402}"/>
                </a:ext>
              </a:extLst>
            </p:cNvPr>
            <p:cNvSpPr/>
            <p:nvPr/>
          </p:nvSpPr>
          <p:spPr>
            <a:xfrm>
              <a:off x="6164885" y="2077517"/>
              <a:ext cx="1097280" cy="798576"/>
            </a:xfrm>
            <a:custGeom>
              <a:avLst/>
              <a:gdLst>
                <a:gd name="connsiteX0" fmla="*/ 1101547 w 1097280"/>
                <a:gd name="connsiteY0" fmla="*/ 0 h 798576"/>
                <a:gd name="connsiteX1" fmla="*/ 1101547 w 1097280"/>
                <a:gd name="connsiteY1" fmla="*/ 804063 h 798576"/>
                <a:gd name="connsiteX2" fmla="*/ 0 w 1097280"/>
                <a:gd name="connsiteY2" fmla="*/ 804063 h 798576"/>
                <a:gd name="connsiteX3" fmla="*/ 0 w 1097280"/>
                <a:gd name="connsiteY3" fmla="*/ 0 h 798576"/>
                <a:gd name="connsiteX4" fmla="*/ 1101547 w 1097280"/>
                <a:gd name="connsiteY4" fmla="*/ 0 h 79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798576">
                  <a:moveTo>
                    <a:pt x="1101547" y="0"/>
                  </a:moveTo>
                  <a:cubicBezTo>
                    <a:pt x="1101547" y="268834"/>
                    <a:pt x="1101547" y="535229"/>
                    <a:pt x="1101547" y="804063"/>
                  </a:cubicBezTo>
                  <a:cubicBezTo>
                    <a:pt x="734568" y="804063"/>
                    <a:pt x="368199" y="804063"/>
                    <a:pt x="0" y="804063"/>
                  </a:cubicBezTo>
                  <a:cubicBezTo>
                    <a:pt x="0" y="537058"/>
                    <a:pt x="0" y="269443"/>
                    <a:pt x="0" y="0"/>
                  </a:cubicBezTo>
                  <a:cubicBezTo>
                    <a:pt x="365760" y="0"/>
                    <a:pt x="732130" y="0"/>
                    <a:pt x="1101547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9C80D8B-2A3D-408B-ACB1-AE75318E0550}"/>
                </a:ext>
              </a:extLst>
            </p:cNvPr>
            <p:cNvSpPr/>
            <p:nvPr/>
          </p:nvSpPr>
          <p:spPr>
            <a:xfrm>
              <a:off x="4912157" y="2079346"/>
              <a:ext cx="1097280" cy="798576"/>
            </a:xfrm>
            <a:custGeom>
              <a:avLst/>
              <a:gdLst>
                <a:gd name="connsiteX0" fmla="*/ 1102157 w 1097280"/>
                <a:gd name="connsiteY0" fmla="*/ 803453 h 798576"/>
                <a:gd name="connsiteX1" fmla="*/ 0 w 1097280"/>
                <a:gd name="connsiteY1" fmla="*/ 803453 h 798576"/>
                <a:gd name="connsiteX2" fmla="*/ 0 w 1097280"/>
                <a:gd name="connsiteY2" fmla="*/ 0 h 798576"/>
                <a:gd name="connsiteX3" fmla="*/ 1102157 w 1097280"/>
                <a:gd name="connsiteY3" fmla="*/ 0 h 798576"/>
                <a:gd name="connsiteX4" fmla="*/ 1102157 w 1097280"/>
                <a:gd name="connsiteY4" fmla="*/ 803453 h 79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798576">
                  <a:moveTo>
                    <a:pt x="1102157" y="803453"/>
                  </a:moveTo>
                  <a:cubicBezTo>
                    <a:pt x="733349" y="803453"/>
                    <a:pt x="368199" y="803453"/>
                    <a:pt x="0" y="803453"/>
                  </a:cubicBezTo>
                  <a:cubicBezTo>
                    <a:pt x="0" y="535838"/>
                    <a:pt x="0" y="269443"/>
                    <a:pt x="0" y="0"/>
                  </a:cubicBezTo>
                  <a:cubicBezTo>
                    <a:pt x="366370" y="0"/>
                    <a:pt x="733349" y="0"/>
                    <a:pt x="1102157" y="0"/>
                  </a:cubicBezTo>
                  <a:cubicBezTo>
                    <a:pt x="1102157" y="267005"/>
                    <a:pt x="1102157" y="534010"/>
                    <a:pt x="1102157" y="80345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A64BBE-0199-48FA-A39D-DD1E306650C8}"/>
                </a:ext>
              </a:extLst>
            </p:cNvPr>
            <p:cNvSpPr/>
            <p:nvPr/>
          </p:nvSpPr>
          <p:spPr>
            <a:xfrm>
              <a:off x="4286689" y="12192"/>
              <a:ext cx="3584448" cy="1633728"/>
            </a:xfrm>
            <a:custGeom>
              <a:avLst/>
              <a:gdLst>
                <a:gd name="connsiteX0" fmla="*/ 1797729 w 3584448"/>
                <a:gd name="connsiteY0" fmla="*/ 291389 h 1633728"/>
                <a:gd name="connsiteX1" fmla="*/ 5505 w 3584448"/>
                <a:gd name="connsiteY1" fmla="*/ 1619098 h 1633728"/>
                <a:gd name="connsiteX2" fmla="*/ 1237 w 3584448"/>
                <a:gd name="connsiteY2" fmla="*/ 1582522 h 1633728"/>
                <a:gd name="connsiteX3" fmla="*/ 18 w 3584448"/>
                <a:gd name="connsiteY3" fmla="*/ 1396594 h 1633728"/>
                <a:gd name="connsiteX4" fmla="*/ 35375 w 3584448"/>
                <a:gd name="connsiteY4" fmla="*/ 1333805 h 1633728"/>
                <a:gd name="connsiteX5" fmla="*/ 883329 w 3584448"/>
                <a:gd name="connsiteY5" fmla="*/ 687629 h 1633728"/>
                <a:gd name="connsiteX6" fmla="*/ 1764810 w 3584448"/>
                <a:gd name="connsiteY6" fmla="*/ 15240 h 1633728"/>
                <a:gd name="connsiteX7" fmla="*/ 1786146 w 3584448"/>
                <a:gd name="connsiteY7" fmla="*/ 0 h 1633728"/>
                <a:gd name="connsiteX8" fmla="*/ 2061076 w 3584448"/>
                <a:gd name="connsiteY8" fmla="*/ 206045 h 1633728"/>
                <a:gd name="connsiteX9" fmla="*/ 3538137 w 3584448"/>
                <a:gd name="connsiteY9" fmla="*/ 1312469 h 1633728"/>
                <a:gd name="connsiteX10" fmla="*/ 3585076 w 3584448"/>
                <a:gd name="connsiteY10" fmla="*/ 1410005 h 1633728"/>
                <a:gd name="connsiteX11" fmla="*/ 3584466 w 3584448"/>
                <a:gd name="connsiteY11" fmla="*/ 1635557 h 1633728"/>
                <a:gd name="connsiteX12" fmla="*/ 1797729 w 3584448"/>
                <a:gd name="connsiteY12" fmla="*/ 291389 h 1633728"/>
                <a:gd name="connsiteX13" fmla="*/ 68903 w 3584448"/>
                <a:gd name="connsiteY13" fmla="*/ 1486814 h 1633728"/>
                <a:gd name="connsiteX14" fmla="*/ 96335 w 3584448"/>
                <a:gd name="connsiteY14" fmla="*/ 1466698 h 1633728"/>
                <a:gd name="connsiteX15" fmla="*/ 1770297 w 3584448"/>
                <a:gd name="connsiteY15" fmla="*/ 191414 h 1633728"/>
                <a:gd name="connsiteX16" fmla="*/ 1824551 w 3584448"/>
                <a:gd name="connsiteY16" fmla="*/ 192024 h 1633728"/>
                <a:gd name="connsiteX17" fmla="*/ 3384518 w 3584448"/>
                <a:gd name="connsiteY17" fmla="*/ 1380744 h 1633728"/>
                <a:gd name="connsiteX18" fmla="*/ 3525335 w 3584448"/>
                <a:gd name="connsiteY18" fmla="*/ 1487424 h 1633728"/>
                <a:gd name="connsiteX19" fmla="*/ 3477177 w 3584448"/>
                <a:gd name="connsiteY19" fmla="*/ 1359408 h 1633728"/>
                <a:gd name="connsiteX20" fmla="*/ 1930622 w 3584448"/>
                <a:gd name="connsiteY20" fmla="*/ 187147 h 1633728"/>
                <a:gd name="connsiteX21" fmla="*/ 1786756 w 3584448"/>
                <a:gd name="connsiteY21" fmla="*/ 78029 h 1633728"/>
                <a:gd name="connsiteX22" fmla="*/ 1771516 w 3584448"/>
                <a:gd name="connsiteY22" fmla="*/ 89002 h 1633728"/>
                <a:gd name="connsiteX23" fmla="*/ 112185 w 3584448"/>
                <a:gd name="connsiteY23" fmla="*/ 1363066 h 1633728"/>
                <a:gd name="connsiteX24" fmla="*/ 68903 w 3584448"/>
                <a:gd name="connsiteY24" fmla="*/ 1486814 h 163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84448" h="1633728">
                  <a:moveTo>
                    <a:pt x="1797729" y="291389"/>
                  </a:moveTo>
                  <a:cubicBezTo>
                    <a:pt x="1197882" y="729691"/>
                    <a:pt x="615714" y="1187501"/>
                    <a:pt x="5505" y="1619098"/>
                  </a:cubicBezTo>
                  <a:cubicBezTo>
                    <a:pt x="3676" y="1603248"/>
                    <a:pt x="1237" y="1592885"/>
                    <a:pt x="1237" y="1582522"/>
                  </a:cubicBezTo>
                  <a:cubicBezTo>
                    <a:pt x="628" y="1520342"/>
                    <a:pt x="1847" y="1458773"/>
                    <a:pt x="18" y="1396594"/>
                  </a:cubicBezTo>
                  <a:cubicBezTo>
                    <a:pt x="-591" y="1367333"/>
                    <a:pt x="14039" y="1350264"/>
                    <a:pt x="35375" y="1333805"/>
                  </a:cubicBezTo>
                  <a:cubicBezTo>
                    <a:pt x="318229" y="1118616"/>
                    <a:pt x="600474" y="903427"/>
                    <a:pt x="883329" y="687629"/>
                  </a:cubicBezTo>
                  <a:cubicBezTo>
                    <a:pt x="1177156" y="463296"/>
                    <a:pt x="1470983" y="239573"/>
                    <a:pt x="1764810" y="15240"/>
                  </a:cubicBezTo>
                  <a:cubicBezTo>
                    <a:pt x="1770906" y="10363"/>
                    <a:pt x="1777612" y="6096"/>
                    <a:pt x="1786146" y="0"/>
                  </a:cubicBezTo>
                  <a:cubicBezTo>
                    <a:pt x="1878196" y="68885"/>
                    <a:pt x="1969636" y="137770"/>
                    <a:pt x="2061076" y="206045"/>
                  </a:cubicBezTo>
                  <a:cubicBezTo>
                    <a:pt x="2553023" y="574853"/>
                    <a:pt x="3044970" y="944270"/>
                    <a:pt x="3538137" y="1312469"/>
                  </a:cubicBezTo>
                  <a:cubicBezTo>
                    <a:pt x="3572884" y="1338682"/>
                    <a:pt x="3587514" y="1366723"/>
                    <a:pt x="3585076" y="1410005"/>
                  </a:cubicBezTo>
                  <a:cubicBezTo>
                    <a:pt x="3582028" y="1481938"/>
                    <a:pt x="3584466" y="1553870"/>
                    <a:pt x="3584466" y="1635557"/>
                  </a:cubicBezTo>
                  <a:cubicBezTo>
                    <a:pt x="2980353" y="1192378"/>
                    <a:pt x="2391479" y="739445"/>
                    <a:pt x="1797729" y="291389"/>
                  </a:cubicBezTo>
                  <a:close/>
                  <a:moveTo>
                    <a:pt x="68903" y="1486814"/>
                  </a:moveTo>
                  <a:cubicBezTo>
                    <a:pt x="79876" y="1478890"/>
                    <a:pt x="87801" y="1472794"/>
                    <a:pt x="96335" y="1466698"/>
                  </a:cubicBezTo>
                  <a:cubicBezTo>
                    <a:pt x="654729" y="1041806"/>
                    <a:pt x="1212513" y="616915"/>
                    <a:pt x="1770297" y="191414"/>
                  </a:cubicBezTo>
                  <a:cubicBezTo>
                    <a:pt x="1791633" y="174955"/>
                    <a:pt x="1803825" y="176174"/>
                    <a:pt x="1824551" y="192024"/>
                  </a:cubicBezTo>
                  <a:cubicBezTo>
                    <a:pt x="2343930" y="588874"/>
                    <a:pt x="2864529" y="984504"/>
                    <a:pt x="3384518" y="1380744"/>
                  </a:cubicBezTo>
                  <a:cubicBezTo>
                    <a:pt x="3430847" y="1416101"/>
                    <a:pt x="3477786" y="1451458"/>
                    <a:pt x="3525335" y="1487424"/>
                  </a:cubicBezTo>
                  <a:cubicBezTo>
                    <a:pt x="3538746" y="1430731"/>
                    <a:pt x="3522287" y="1393546"/>
                    <a:pt x="3477177" y="1359408"/>
                  </a:cubicBezTo>
                  <a:cubicBezTo>
                    <a:pt x="2960236" y="969874"/>
                    <a:pt x="2445734" y="578510"/>
                    <a:pt x="1930622" y="187147"/>
                  </a:cubicBezTo>
                  <a:cubicBezTo>
                    <a:pt x="1882463" y="150571"/>
                    <a:pt x="1834305" y="113995"/>
                    <a:pt x="1786756" y="78029"/>
                  </a:cubicBezTo>
                  <a:cubicBezTo>
                    <a:pt x="1779441" y="83515"/>
                    <a:pt x="1775174" y="85954"/>
                    <a:pt x="1771516" y="89002"/>
                  </a:cubicBezTo>
                  <a:cubicBezTo>
                    <a:pt x="1218609" y="513893"/>
                    <a:pt x="666311" y="940003"/>
                    <a:pt x="112185" y="1363066"/>
                  </a:cubicBezTo>
                  <a:cubicBezTo>
                    <a:pt x="67074" y="1397813"/>
                    <a:pt x="57930" y="1434389"/>
                    <a:pt x="68903" y="148681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0C437B4-B0E8-4AD1-8A42-7CE90AF0AE29}"/>
                </a:ext>
              </a:extLst>
            </p:cNvPr>
            <p:cNvSpPr/>
            <p:nvPr/>
          </p:nvSpPr>
          <p:spPr>
            <a:xfrm>
              <a:off x="4912157" y="1470355"/>
              <a:ext cx="1097280" cy="524256"/>
            </a:xfrm>
            <a:custGeom>
              <a:avLst/>
              <a:gdLst>
                <a:gd name="connsiteX0" fmla="*/ 0 w 1097280"/>
                <a:gd name="connsiteY0" fmla="*/ 0 h 524256"/>
                <a:gd name="connsiteX1" fmla="*/ 1101547 w 1097280"/>
                <a:gd name="connsiteY1" fmla="*/ 0 h 524256"/>
                <a:gd name="connsiteX2" fmla="*/ 1101547 w 1097280"/>
                <a:gd name="connsiteY2" fmla="*/ 527304 h 524256"/>
                <a:gd name="connsiteX3" fmla="*/ 0 w 1097280"/>
                <a:gd name="connsiteY3" fmla="*/ 527304 h 524256"/>
                <a:gd name="connsiteX4" fmla="*/ 0 w 109728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524256">
                  <a:moveTo>
                    <a:pt x="0" y="0"/>
                  </a:moveTo>
                  <a:cubicBezTo>
                    <a:pt x="368199" y="0"/>
                    <a:pt x="733349" y="0"/>
                    <a:pt x="1101547" y="0"/>
                  </a:cubicBezTo>
                  <a:cubicBezTo>
                    <a:pt x="1101547" y="175565"/>
                    <a:pt x="1101547" y="350520"/>
                    <a:pt x="1101547" y="527304"/>
                  </a:cubicBezTo>
                  <a:cubicBezTo>
                    <a:pt x="735178" y="527304"/>
                    <a:pt x="368808" y="527304"/>
                    <a:pt x="0" y="527304"/>
                  </a:cubicBezTo>
                  <a:cubicBezTo>
                    <a:pt x="0" y="352349"/>
                    <a:pt x="0" y="1773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30133AC-E0AE-49D6-9377-779F6CE4D4F1}"/>
                </a:ext>
              </a:extLst>
            </p:cNvPr>
            <p:cNvSpPr/>
            <p:nvPr/>
          </p:nvSpPr>
          <p:spPr>
            <a:xfrm>
              <a:off x="6163665" y="1471574"/>
              <a:ext cx="1097280" cy="524256"/>
            </a:xfrm>
            <a:custGeom>
              <a:avLst/>
              <a:gdLst>
                <a:gd name="connsiteX0" fmla="*/ 0 w 1097280"/>
                <a:gd name="connsiteY0" fmla="*/ 525475 h 524256"/>
                <a:gd name="connsiteX1" fmla="*/ 0 w 1097280"/>
                <a:gd name="connsiteY1" fmla="*/ 0 h 524256"/>
                <a:gd name="connsiteX2" fmla="*/ 1100938 w 1097280"/>
                <a:gd name="connsiteY2" fmla="*/ 0 h 524256"/>
                <a:gd name="connsiteX3" fmla="*/ 1100938 w 1097280"/>
                <a:gd name="connsiteY3" fmla="*/ 525475 h 524256"/>
                <a:gd name="connsiteX4" fmla="*/ 0 w 1097280"/>
                <a:gd name="connsiteY4" fmla="*/ 525475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524256">
                  <a:moveTo>
                    <a:pt x="0" y="525475"/>
                  </a:moveTo>
                  <a:cubicBezTo>
                    <a:pt x="0" y="349301"/>
                    <a:pt x="0" y="176174"/>
                    <a:pt x="0" y="0"/>
                  </a:cubicBezTo>
                  <a:cubicBezTo>
                    <a:pt x="366370" y="0"/>
                    <a:pt x="732130" y="0"/>
                    <a:pt x="1100938" y="0"/>
                  </a:cubicBezTo>
                  <a:cubicBezTo>
                    <a:pt x="1100938" y="173736"/>
                    <a:pt x="1100938" y="348691"/>
                    <a:pt x="1100938" y="525475"/>
                  </a:cubicBezTo>
                  <a:cubicBezTo>
                    <a:pt x="735178" y="525475"/>
                    <a:pt x="369418" y="525475"/>
                    <a:pt x="0" y="525475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F05B52A-7CDE-4ADA-A5FC-A78A8B70BD3A}"/>
                </a:ext>
              </a:extLst>
            </p:cNvPr>
            <p:cNvSpPr/>
            <p:nvPr/>
          </p:nvSpPr>
          <p:spPr>
            <a:xfrm>
              <a:off x="4430573" y="1486814"/>
              <a:ext cx="3279648" cy="1670304"/>
            </a:xfrm>
            <a:custGeom>
              <a:avLst/>
              <a:gdLst>
                <a:gd name="connsiteX0" fmla="*/ 3200400 w 3279648"/>
                <a:gd name="connsiteY0" fmla="*/ 0 h 1670304"/>
                <a:gd name="connsiteX1" fmla="*/ 3272943 w 3279648"/>
                <a:gd name="connsiteY1" fmla="*/ 57302 h 1670304"/>
                <a:gd name="connsiteX2" fmla="*/ 3281477 w 3279648"/>
                <a:gd name="connsiteY2" fmla="*/ 81686 h 1670304"/>
                <a:gd name="connsiteX3" fmla="*/ 3281477 w 3279648"/>
                <a:gd name="connsiteY3" fmla="*/ 1663598 h 1670304"/>
                <a:gd name="connsiteX4" fmla="*/ 3279648 w 3279648"/>
                <a:gd name="connsiteY4" fmla="*/ 1674571 h 1670304"/>
                <a:gd name="connsiteX5" fmla="*/ 1219 w 3279648"/>
                <a:gd name="connsiteY5" fmla="*/ 1674571 h 1670304"/>
                <a:gd name="connsiteX6" fmla="*/ 1219 w 3279648"/>
                <a:gd name="connsiteY6" fmla="*/ 1639824 h 1670304"/>
                <a:gd name="connsiteX7" fmla="*/ 0 w 3279648"/>
                <a:gd name="connsiteY7" fmla="*/ 121920 h 1670304"/>
                <a:gd name="connsiteX8" fmla="*/ 72543 w 3279648"/>
                <a:gd name="connsiteY8" fmla="*/ 14630 h 1670304"/>
                <a:gd name="connsiteX9" fmla="*/ 72543 w 3279648"/>
                <a:gd name="connsiteY9" fmla="*/ 1575816 h 1670304"/>
                <a:gd name="connsiteX10" fmla="*/ 3201010 w 3279648"/>
                <a:gd name="connsiteY10" fmla="*/ 1575816 h 1670304"/>
                <a:gd name="connsiteX11" fmla="*/ 3200400 w 3279648"/>
                <a:gd name="connsiteY11" fmla="*/ 0 h 167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9648" h="1670304">
                  <a:moveTo>
                    <a:pt x="3200400" y="0"/>
                  </a:moveTo>
                  <a:cubicBezTo>
                    <a:pt x="3229661" y="22555"/>
                    <a:pt x="3252216" y="39014"/>
                    <a:pt x="3272943" y="57302"/>
                  </a:cubicBezTo>
                  <a:cubicBezTo>
                    <a:pt x="3278429" y="62179"/>
                    <a:pt x="3281477" y="73152"/>
                    <a:pt x="3281477" y="81686"/>
                  </a:cubicBezTo>
                  <a:cubicBezTo>
                    <a:pt x="3282087" y="608990"/>
                    <a:pt x="3281477" y="1136294"/>
                    <a:pt x="3281477" y="1663598"/>
                  </a:cubicBezTo>
                  <a:cubicBezTo>
                    <a:pt x="3281477" y="1666646"/>
                    <a:pt x="3280867" y="1669694"/>
                    <a:pt x="3279648" y="1674571"/>
                  </a:cubicBezTo>
                  <a:cubicBezTo>
                    <a:pt x="2188464" y="1674571"/>
                    <a:pt x="1096671" y="1674571"/>
                    <a:pt x="1219" y="1674571"/>
                  </a:cubicBezTo>
                  <a:cubicBezTo>
                    <a:pt x="1219" y="1662989"/>
                    <a:pt x="1219" y="1651406"/>
                    <a:pt x="1219" y="1639824"/>
                  </a:cubicBezTo>
                  <a:cubicBezTo>
                    <a:pt x="1219" y="1133856"/>
                    <a:pt x="1829" y="627888"/>
                    <a:pt x="0" y="121920"/>
                  </a:cubicBezTo>
                  <a:cubicBezTo>
                    <a:pt x="0" y="67056"/>
                    <a:pt x="18288" y="33528"/>
                    <a:pt x="72543" y="14630"/>
                  </a:cubicBezTo>
                  <a:cubicBezTo>
                    <a:pt x="72543" y="535229"/>
                    <a:pt x="72543" y="1054608"/>
                    <a:pt x="72543" y="1575816"/>
                  </a:cubicBezTo>
                  <a:cubicBezTo>
                    <a:pt x="1116787" y="1575816"/>
                    <a:pt x="2157375" y="1575816"/>
                    <a:pt x="3201010" y="1575816"/>
                  </a:cubicBezTo>
                  <a:cubicBezTo>
                    <a:pt x="3200400" y="1053389"/>
                    <a:pt x="3200400" y="531571"/>
                    <a:pt x="320040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40D76F-7648-4E92-A251-2B1592ED83E0}"/>
                </a:ext>
              </a:extLst>
            </p:cNvPr>
            <p:cNvSpPr/>
            <p:nvPr/>
          </p:nvSpPr>
          <p:spPr>
            <a:xfrm>
              <a:off x="4351638" y="90830"/>
              <a:ext cx="3462528" cy="1408176"/>
            </a:xfrm>
            <a:custGeom>
              <a:avLst/>
              <a:gdLst>
                <a:gd name="connsiteX0" fmla="*/ 3954 w 3462528"/>
                <a:gd name="connsiteY0" fmla="*/ 1408176 h 1408176"/>
                <a:gd name="connsiteX1" fmla="*/ 47236 w 3462528"/>
                <a:gd name="connsiteY1" fmla="*/ 1285037 h 1408176"/>
                <a:gd name="connsiteX2" fmla="*/ 1706567 w 3462528"/>
                <a:gd name="connsiteY2" fmla="*/ 10973 h 1408176"/>
                <a:gd name="connsiteX3" fmla="*/ 1721807 w 3462528"/>
                <a:gd name="connsiteY3" fmla="*/ 0 h 1408176"/>
                <a:gd name="connsiteX4" fmla="*/ 1865673 w 3462528"/>
                <a:gd name="connsiteY4" fmla="*/ 109118 h 1408176"/>
                <a:gd name="connsiteX5" fmla="*/ 3411618 w 3462528"/>
                <a:gd name="connsiteY5" fmla="*/ 1280770 h 1408176"/>
                <a:gd name="connsiteX6" fmla="*/ 3459777 w 3462528"/>
                <a:gd name="connsiteY6" fmla="*/ 1408786 h 1408176"/>
                <a:gd name="connsiteX7" fmla="*/ 3318959 w 3462528"/>
                <a:gd name="connsiteY7" fmla="*/ 1302106 h 1408176"/>
                <a:gd name="connsiteX8" fmla="*/ 1758993 w 3462528"/>
                <a:gd name="connsiteY8" fmla="*/ 113386 h 1408176"/>
                <a:gd name="connsiteX9" fmla="*/ 1704738 w 3462528"/>
                <a:gd name="connsiteY9" fmla="*/ 112776 h 1408176"/>
                <a:gd name="connsiteX10" fmla="*/ 30776 w 3462528"/>
                <a:gd name="connsiteY10" fmla="*/ 1388059 h 1408176"/>
                <a:gd name="connsiteX11" fmla="*/ 3954 w 3462528"/>
                <a:gd name="connsiteY11" fmla="*/ 1408176 h 140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62528" h="1408176">
                  <a:moveTo>
                    <a:pt x="3954" y="1408176"/>
                  </a:moveTo>
                  <a:cubicBezTo>
                    <a:pt x="-6409" y="1355750"/>
                    <a:pt x="2125" y="1319174"/>
                    <a:pt x="47236" y="1285037"/>
                  </a:cubicBezTo>
                  <a:cubicBezTo>
                    <a:pt x="601362" y="861365"/>
                    <a:pt x="1153660" y="435864"/>
                    <a:pt x="1706567" y="10973"/>
                  </a:cubicBezTo>
                  <a:cubicBezTo>
                    <a:pt x="1710834" y="7925"/>
                    <a:pt x="1714492" y="4877"/>
                    <a:pt x="1721807" y="0"/>
                  </a:cubicBezTo>
                  <a:cubicBezTo>
                    <a:pt x="1769356" y="35966"/>
                    <a:pt x="1817514" y="72542"/>
                    <a:pt x="1865673" y="109118"/>
                  </a:cubicBezTo>
                  <a:cubicBezTo>
                    <a:pt x="2380785" y="499872"/>
                    <a:pt x="2895287" y="891235"/>
                    <a:pt x="3411618" y="1280770"/>
                  </a:cubicBezTo>
                  <a:cubicBezTo>
                    <a:pt x="3456729" y="1314907"/>
                    <a:pt x="3473188" y="1352093"/>
                    <a:pt x="3459777" y="1408786"/>
                  </a:cubicBezTo>
                  <a:cubicBezTo>
                    <a:pt x="3412228" y="1372819"/>
                    <a:pt x="3365289" y="1337462"/>
                    <a:pt x="3318959" y="1302106"/>
                  </a:cubicBezTo>
                  <a:cubicBezTo>
                    <a:pt x="2798970" y="905866"/>
                    <a:pt x="2278372" y="510235"/>
                    <a:pt x="1758993" y="113386"/>
                  </a:cubicBezTo>
                  <a:cubicBezTo>
                    <a:pt x="1738876" y="98146"/>
                    <a:pt x="1726074" y="96926"/>
                    <a:pt x="1704738" y="112776"/>
                  </a:cubicBezTo>
                  <a:cubicBezTo>
                    <a:pt x="1146954" y="538277"/>
                    <a:pt x="589170" y="963168"/>
                    <a:pt x="30776" y="1388059"/>
                  </a:cubicBezTo>
                  <a:cubicBezTo>
                    <a:pt x="22852" y="1394155"/>
                    <a:pt x="14927" y="1400251"/>
                    <a:pt x="3954" y="1408176"/>
                  </a:cubicBezTo>
                  <a:close/>
                </a:path>
              </a:pathLst>
            </a:custGeom>
            <a:solidFill>
              <a:schemeClr val="accent1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5C9247F-A90A-443B-99E2-CCFBC599C088}"/>
              </a:ext>
            </a:extLst>
          </p:cNvPr>
          <p:cNvGrpSpPr/>
          <p:nvPr/>
        </p:nvGrpSpPr>
        <p:grpSpPr>
          <a:xfrm>
            <a:off x="9103301" y="5025267"/>
            <a:ext cx="3088699" cy="1832733"/>
            <a:chOff x="9299115" y="2146073"/>
            <a:chExt cx="2501960" cy="148458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ECF05F-6F40-4FD8-962C-B5634DF71E55}"/>
                </a:ext>
              </a:extLst>
            </p:cNvPr>
            <p:cNvSpPr/>
            <p:nvPr/>
          </p:nvSpPr>
          <p:spPr>
            <a:xfrm>
              <a:off x="10846728" y="2469262"/>
              <a:ext cx="954347" cy="1161392"/>
            </a:xfrm>
            <a:custGeom>
              <a:avLst/>
              <a:gdLst>
                <a:gd name="connsiteX0" fmla="*/ 1872802 w 1873250"/>
                <a:gd name="connsiteY0" fmla="*/ 500218 h 2279650"/>
                <a:gd name="connsiteX1" fmla="*/ 1873437 w 1873250"/>
                <a:gd name="connsiteY1" fmla="*/ 2283298 h 2279650"/>
                <a:gd name="connsiteX2" fmla="*/ 21777 w 1873250"/>
                <a:gd name="connsiteY2" fmla="*/ 1399378 h 2279650"/>
                <a:gd name="connsiteX3" fmla="*/ 7807 w 1873250"/>
                <a:gd name="connsiteY3" fmla="*/ 1354293 h 2279650"/>
                <a:gd name="connsiteX4" fmla="*/ 762822 w 1873250"/>
                <a:gd name="connsiteY4" fmla="*/ 48733 h 2279650"/>
                <a:gd name="connsiteX5" fmla="*/ 863787 w 1873250"/>
                <a:gd name="connsiteY5" fmla="*/ 20158 h 2279650"/>
                <a:gd name="connsiteX6" fmla="*/ 1872802 w 1873250"/>
                <a:gd name="connsiteY6" fmla="*/ 500218 h 227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250" h="2279650">
                  <a:moveTo>
                    <a:pt x="1872802" y="500218"/>
                  </a:moveTo>
                  <a:cubicBezTo>
                    <a:pt x="1873437" y="509743"/>
                    <a:pt x="1874072" y="2276948"/>
                    <a:pt x="1873437" y="2283298"/>
                  </a:cubicBezTo>
                  <a:cubicBezTo>
                    <a:pt x="1855022" y="2281393"/>
                    <a:pt x="157666" y="1463513"/>
                    <a:pt x="21777" y="1399378"/>
                  </a:cubicBezTo>
                  <a:cubicBezTo>
                    <a:pt x="-2353" y="1387948"/>
                    <a:pt x="-5528" y="1377153"/>
                    <a:pt x="7807" y="1354293"/>
                  </a:cubicBezTo>
                  <a:cubicBezTo>
                    <a:pt x="92897" y="1209513"/>
                    <a:pt x="741232" y="49368"/>
                    <a:pt x="762822" y="48733"/>
                  </a:cubicBezTo>
                  <a:cubicBezTo>
                    <a:pt x="800287" y="-10322"/>
                    <a:pt x="800287" y="-10322"/>
                    <a:pt x="863787" y="20158"/>
                  </a:cubicBezTo>
                  <a:cubicBezTo>
                    <a:pt x="1190177" y="176368"/>
                    <a:pt x="1862642" y="496408"/>
                    <a:pt x="1872802" y="50021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573DED5-D5DE-459D-B4D8-59D74A9AA667}"/>
                </a:ext>
              </a:extLst>
            </p:cNvPr>
            <p:cNvSpPr/>
            <p:nvPr/>
          </p:nvSpPr>
          <p:spPr>
            <a:xfrm>
              <a:off x="9299115" y="2146073"/>
              <a:ext cx="1724296" cy="588784"/>
            </a:xfrm>
            <a:custGeom>
              <a:avLst/>
              <a:gdLst>
                <a:gd name="connsiteX0" fmla="*/ 3027139 w 3384550"/>
                <a:gd name="connsiteY0" fmla="*/ 1156818 h 1155700"/>
                <a:gd name="connsiteX1" fmla="*/ 2561685 w 3384550"/>
                <a:gd name="connsiteY1" fmla="*/ 894563 h 1155700"/>
                <a:gd name="connsiteX2" fmla="*/ 1955260 w 3384550"/>
                <a:gd name="connsiteY2" fmla="*/ 766293 h 1155700"/>
                <a:gd name="connsiteX3" fmla="*/ 1420589 w 3384550"/>
                <a:gd name="connsiteY3" fmla="*/ 636118 h 1155700"/>
                <a:gd name="connsiteX4" fmla="*/ 278859 w 3384550"/>
                <a:gd name="connsiteY4" fmla="*/ 387833 h 1155700"/>
                <a:gd name="connsiteX5" fmla="*/ 26764 w 3384550"/>
                <a:gd name="connsiteY5" fmla="*/ 263374 h 1155700"/>
                <a:gd name="connsiteX6" fmla="*/ 1320260 w 3384550"/>
                <a:gd name="connsiteY6" fmla="*/ 200508 h 1155700"/>
                <a:gd name="connsiteX7" fmla="*/ 1324704 w 3384550"/>
                <a:gd name="connsiteY7" fmla="*/ 192253 h 1155700"/>
                <a:gd name="connsiteX8" fmla="*/ 1581879 w 3384550"/>
                <a:gd name="connsiteY8" fmla="*/ 87478 h 1155700"/>
                <a:gd name="connsiteX9" fmla="*/ 2243550 w 3384550"/>
                <a:gd name="connsiteY9" fmla="*/ 85574 h 1155700"/>
                <a:gd name="connsiteX10" fmla="*/ 2873469 w 3384550"/>
                <a:gd name="connsiteY10" fmla="*/ 90653 h 1155700"/>
                <a:gd name="connsiteX11" fmla="*/ 3049364 w 3384550"/>
                <a:gd name="connsiteY11" fmla="*/ 254483 h 1155700"/>
                <a:gd name="connsiteX12" fmla="*/ 3377025 w 3384550"/>
                <a:gd name="connsiteY12" fmla="*/ 491338 h 1155700"/>
                <a:gd name="connsiteX13" fmla="*/ 3027139 w 3384550"/>
                <a:gd name="connsiteY13" fmla="*/ 1156818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84550" h="1155700">
                  <a:moveTo>
                    <a:pt x="3027139" y="1156818"/>
                  </a:moveTo>
                  <a:cubicBezTo>
                    <a:pt x="2846800" y="1126338"/>
                    <a:pt x="2733135" y="949174"/>
                    <a:pt x="2561685" y="894563"/>
                  </a:cubicBezTo>
                  <a:cubicBezTo>
                    <a:pt x="2364200" y="831699"/>
                    <a:pt x="2159729" y="798043"/>
                    <a:pt x="1955260" y="766293"/>
                  </a:cubicBezTo>
                  <a:cubicBezTo>
                    <a:pt x="1809210" y="743433"/>
                    <a:pt x="1526635" y="753593"/>
                    <a:pt x="1420589" y="636118"/>
                  </a:cubicBezTo>
                  <a:cubicBezTo>
                    <a:pt x="1413604" y="628499"/>
                    <a:pt x="656685" y="441808"/>
                    <a:pt x="278859" y="387833"/>
                  </a:cubicBezTo>
                  <a:cubicBezTo>
                    <a:pt x="215994" y="378943"/>
                    <a:pt x="-91346" y="370688"/>
                    <a:pt x="26764" y="263374"/>
                  </a:cubicBezTo>
                  <a:cubicBezTo>
                    <a:pt x="245204" y="64618"/>
                    <a:pt x="1312639" y="218924"/>
                    <a:pt x="1320260" y="200508"/>
                  </a:cubicBezTo>
                  <a:cubicBezTo>
                    <a:pt x="1321529" y="197333"/>
                    <a:pt x="1323435" y="194793"/>
                    <a:pt x="1324704" y="192253"/>
                  </a:cubicBezTo>
                  <a:cubicBezTo>
                    <a:pt x="1393919" y="77318"/>
                    <a:pt x="1452339" y="53824"/>
                    <a:pt x="1581879" y="87478"/>
                  </a:cubicBezTo>
                  <a:cubicBezTo>
                    <a:pt x="1793969" y="142088"/>
                    <a:pt x="2029554" y="166853"/>
                    <a:pt x="2243550" y="85574"/>
                  </a:cubicBezTo>
                  <a:cubicBezTo>
                    <a:pt x="2462625" y="2388"/>
                    <a:pt x="2660110" y="-57937"/>
                    <a:pt x="2873469" y="90653"/>
                  </a:cubicBezTo>
                  <a:cubicBezTo>
                    <a:pt x="2940144" y="137643"/>
                    <a:pt x="2988404" y="203049"/>
                    <a:pt x="3049364" y="254483"/>
                  </a:cubicBezTo>
                  <a:cubicBezTo>
                    <a:pt x="3152235" y="340843"/>
                    <a:pt x="3267804" y="412599"/>
                    <a:pt x="3377025" y="491338"/>
                  </a:cubicBezTo>
                  <a:cubicBezTo>
                    <a:pt x="3451954" y="544043"/>
                    <a:pt x="3038569" y="1158724"/>
                    <a:pt x="3027139" y="1156818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0D024DE-0089-4FD0-860E-BDC6445B48DF}"/>
                </a:ext>
              </a:extLst>
            </p:cNvPr>
            <p:cNvSpPr/>
            <p:nvPr/>
          </p:nvSpPr>
          <p:spPr>
            <a:xfrm>
              <a:off x="10790738" y="2374219"/>
              <a:ext cx="443205" cy="559668"/>
            </a:xfrm>
            <a:custGeom>
              <a:avLst/>
              <a:gdLst>
                <a:gd name="connsiteX0" fmla="*/ 478387 w 869950"/>
                <a:gd name="connsiteY0" fmla="*/ 54948 h 1098550"/>
                <a:gd name="connsiteX1" fmla="*/ 575542 w 869950"/>
                <a:gd name="connsiteY1" fmla="*/ 29548 h 1098550"/>
                <a:gd name="connsiteX2" fmla="*/ 873357 w 869950"/>
                <a:gd name="connsiteY2" fmla="*/ 234654 h 1098550"/>
                <a:gd name="connsiteX3" fmla="*/ 371707 w 869950"/>
                <a:gd name="connsiteY3" fmla="*/ 1104604 h 1098550"/>
                <a:gd name="connsiteX4" fmla="*/ 17377 w 869950"/>
                <a:gd name="connsiteY4" fmla="*/ 916009 h 1098550"/>
                <a:gd name="connsiteX5" fmla="*/ 7216 w 869950"/>
                <a:gd name="connsiteY5" fmla="*/ 877273 h 1098550"/>
                <a:gd name="connsiteX6" fmla="*/ 478387 w 869950"/>
                <a:gd name="connsiteY6" fmla="*/ 54948 h 109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950" h="1098550">
                  <a:moveTo>
                    <a:pt x="478387" y="54948"/>
                  </a:moveTo>
                  <a:cubicBezTo>
                    <a:pt x="512041" y="-12996"/>
                    <a:pt x="512677" y="-13632"/>
                    <a:pt x="575542" y="29548"/>
                  </a:cubicBezTo>
                  <a:cubicBezTo>
                    <a:pt x="675237" y="97493"/>
                    <a:pt x="773662" y="166073"/>
                    <a:pt x="873357" y="234654"/>
                  </a:cubicBezTo>
                  <a:cubicBezTo>
                    <a:pt x="746357" y="454364"/>
                    <a:pt x="411712" y="1034119"/>
                    <a:pt x="371707" y="1104604"/>
                  </a:cubicBezTo>
                  <a:cubicBezTo>
                    <a:pt x="361547" y="1107779"/>
                    <a:pt x="127232" y="975698"/>
                    <a:pt x="17377" y="916009"/>
                  </a:cubicBezTo>
                  <a:cubicBezTo>
                    <a:pt x="-2943" y="905214"/>
                    <a:pt x="-4213" y="896323"/>
                    <a:pt x="7216" y="877273"/>
                  </a:cubicBezTo>
                  <a:cubicBezTo>
                    <a:pt x="38332" y="824569"/>
                    <a:pt x="435841" y="127973"/>
                    <a:pt x="478387" y="54948"/>
                  </a:cubicBezTo>
                  <a:close/>
                </a:path>
              </a:pathLst>
            </a:custGeom>
            <a:solidFill>
              <a:srgbClr val="B3B3B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BD57F4F-ED60-498B-9443-970B9B48741F}"/>
                </a:ext>
              </a:extLst>
            </p:cNvPr>
            <p:cNvSpPr/>
            <p:nvPr/>
          </p:nvSpPr>
          <p:spPr>
            <a:xfrm>
              <a:off x="10130901" y="2358540"/>
              <a:ext cx="414090" cy="93817"/>
            </a:xfrm>
            <a:custGeom>
              <a:avLst/>
              <a:gdLst>
                <a:gd name="connsiteX0" fmla="*/ 701040 w 812800"/>
                <a:gd name="connsiteY0" fmla="*/ 187325 h 184150"/>
                <a:gd name="connsiteX1" fmla="*/ 242570 w 812800"/>
                <a:gd name="connsiteY1" fmla="*/ 93345 h 184150"/>
                <a:gd name="connsiteX2" fmla="*/ 0 w 812800"/>
                <a:gd name="connsiteY2" fmla="*/ 0 h 184150"/>
                <a:gd name="connsiteX3" fmla="*/ 197485 w 812800"/>
                <a:gd name="connsiteY3" fmla="*/ 48260 h 184150"/>
                <a:gd name="connsiteX4" fmla="*/ 445770 w 812800"/>
                <a:gd name="connsiteY4" fmla="*/ 79375 h 184150"/>
                <a:gd name="connsiteX5" fmla="*/ 606425 w 812800"/>
                <a:gd name="connsiteY5" fmla="*/ 126365 h 184150"/>
                <a:gd name="connsiteX6" fmla="*/ 815340 w 812800"/>
                <a:gd name="connsiteY6" fmla="*/ 132715 h 184150"/>
                <a:gd name="connsiteX7" fmla="*/ 701040 w 812800"/>
                <a:gd name="connsiteY7" fmla="*/ 187325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00" h="184150">
                  <a:moveTo>
                    <a:pt x="701040" y="187325"/>
                  </a:moveTo>
                  <a:cubicBezTo>
                    <a:pt x="544830" y="173990"/>
                    <a:pt x="391160" y="144145"/>
                    <a:pt x="242570" y="93345"/>
                  </a:cubicBezTo>
                  <a:cubicBezTo>
                    <a:pt x="166370" y="67310"/>
                    <a:pt x="2540" y="10795"/>
                    <a:pt x="0" y="0"/>
                  </a:cubicBezTo>
                  <a:cubicBezTo>
                    <a:pt x="65405" y="21590"/>
                    <a:pt x="132080" y="33020"/>
                    <a:pt x="197485" y="48260"/>
                  </a:cubicBezTo>
                  <a:cubicBezTo>
                    <a:pt x="279400" y="67310"/>
                    <a:pt x="362585" y="71755"/>
                    <a:pt x="445770" y="79375"/>
                  </a:cubicBezTo>
                  <a:cubicBezTo>
                    <a:pt x="502920" y="84455"/>
                    <a:pt x="555625" y="102235"/>
                    <a:pt x="606425" y="126365"/>
                  </a:cubicBezTo>
                  <a:cubicBezTo>
                    <a:pt x="676275" y="160020"/>
                    <a:pt x="744855" y="158115"/>
                    <a:pt x="815340" y="132715"/>
                  </a:cubicBezTo>
                  <a:cubicBezTo>
                    <a:pt x="825500" y="130175"/>
                    <a:pt x="758825" y="192405"/>
                    <a:pt x="701040" y="187325"/>
                  </a:cubicBez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5D0C939-6D83-4166-BFC3-BB1976F95A62}"/>
              </a:ext>
            </a:extLst>
          </p:cNvPr>
          <p:cNvGrpSpPr/>
          <p:nvPr/>
        </p:nvGrpSpPr>
        <p:grpSpPr>
          <a:xfrm>
            <a:off x="0" y="1476998"/>
            <a:ext cx="3381375" cy="3190463"/>
            <a:chOff x="0" y="1476998"/>
            <a:chExt cx="3925545" cy="37039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1FA3024-F85A-4284-91AA-FE346CB65667}"/>
                </a:ext>
              </a:extLst>
            </p:cNvPr>
            <p:cNvGrpSpPr/>
            <p:nvPr/>
          </p:nvGrpSpPr>
          <p:grpSpPr>
            <a:xfrm>
              <a:off x="0" y="1971756"/>
              <a:ext cx="3684835" cy="1336022"/>
              <a:chOff x="7162137" y="458182"/>
              <a:chExt cx="2571084" cy="93220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CF27B78-C4CB-406E-97A5-8C897BCFCA61}"/>
                  </a:ext>
                </a:extLst>
              </p:cNvPr>
              <p:cNvSpPr/>
              <p:nvPr/>
            </p:nvSpPr>
            <p:spPr>
              <a:xfrm>
                <a:off x="8545948" y="458182"/>
                <a:ext cx="1187273" cy="572608"/>
              </a:xfrm>
              <a:custGeom>
                <a:avLst/>
                <a:gdLst>
                  <a:gd name="connsiteX0" fmla="*/ 2317418 w 2330450"/>
                  <a:gd name="connsiteY0" fmla="*/ 681710 h 1123950"/>
                  <a:gd name="connsiteX1" fmla="*/ 2297098 w 2330450"/>
                  <a:gd name="connsiteY1" fmla="*/ 646150 h 1123950"/>
                  <a:gd name="connsiteX2" fmla="*/ 2196133 w 2330450"/>
                  <a:gd name="connsiteY2" fmla="*/ 428980 h 1123950"/>
                  <a:gd name="connsiteX3" fmla="*/ 2167558 w 2330450"/>
                  <a:gd name="connsiteY3" fmla="*/ 308330 h 1123950"/>
                  <a:gd name="connsiteX4" fmla="*/ 2043733 w 2330450"/>
                  <a:gd name="connsiteY4" fmla="*/ 209905 h 1123950"/>
                  <a:gd name="connsiteX5" fmla="*/ 1864663 w 2330450"/>
                  <a:gd name="connsiteY5" fmla="*/ 231495 h 1123950"/>
                  <a:gd name="connsiteX6" fmla="*/ 1790368 w 2330450"/>
                  <a:gd name="connsiteY6" fmla="*/ 164820 h 1123950"/>
                  <a:gd name="connsiteX7" fmla="*/ 1707818 w 2330450"/>
                  <a:gd name="connsiteY7" fmla="*/ 32105 h 1123950"/>
                  <a:gd name="connsiteX8" fmla="*/ 1035353 w 2330450"/>
                  <a:gd name="connsiteY8" fmla="*/ 13055 h 1123950"/>
                  <a:gd name="connsiteX9" fmla="*/ 414958 w 2330450"/>
                  <a:gd name="connsiteY9" fmla="*/ 152120 h 1123950"/>
                  <a:gd name="connsiteX10" fmla="*/ 54278 w 2330450"/>
                  <a:gd name="connsiteY10" fmla="*/ 362940 h 1123950"/>
                  <a:gd name="connsiteX11" fmla="*/ 1573 w 2330450"/>
                  <a:gd name="connsiteY11" fmla="*/ 420090 h 1123950"/>
                  <a:gd name="connsiteX12" fmla="*/ 140638 w 2330450"/>
                  <a:gd name="connsiteY12" fmla="*/ 1125575 h 1123950"/>
                  <a:gd name="connsiteX13" fmla="*/ 388923 w 2330450"/>
                  <a:gd name="connsiteY13" fmla="*/ 997305 h 1123950"/>
                  <a:gd name="connsiteX14" fmla="*/ 2293288 w 2330450"/>
                  <a:gd name="connsiteY14" fmla="*/ 775690 h 1123950"/>
                  <a:gd name="connsiteX15" fmla="*/ 2317418 w 2330450"/>
                  <a:gd name="connsiteY15" fmla="*/ 68171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30450" h="112395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B1AC654-31A7-41F8-A857-29A516843F53}"/>
                  </a:ext>
                </a:extLst>
              </p:cNvPr>
              <p:cNvSpPr/>
              <p:nvPr/>
            </p:nvSpPr>
            <p:spPr>
              <a:xfrm>
                <a:off x="7162137" y="610735"/>
                <a:ext cx="1413728" cy="779653"/>
              </a:xfrm>
              <a:custGeom>
                <a:avLst/>
                <a:gdLst>
                  <a:gd name="connsiteX0" fmla="*/ 2778760 w 2774950"/>
                  <a:gd name="connsiteY0" fmla="*/ 1206500 h 1530350"/>
                  <a:gd name="connsiteX1" fmla="*/ 2756535 w 2774950"/>
                  <a:gd name="connsiteY1" fmla="*/ 1239520 h 1530350"/>
                  <a:gd name="connsiteX2" fmla="*/ 629920 w 2774950"/>
                  <a:gd name="connsiteY2" fmla="*/ 1531620 h 1530350"/>
                  <a:gd name="connsiteX3" fmla="*/ 443865 w 2774950"/>
                  <a:gd name="connsiteY3" fmla="*/ 1505585 h 1530350"/>
                  <a:gd name="connsiteX4" fmla="*/ 0 w 2774950"/>
                  <a:gd name="connsiteY4" fmla="*/ 1327150 h 1530350"/>
                  <a:gd name="connsiteX5" fmla="*/ 0 w 2774950"/>
                  <a:gd name="connsiteY5" fmla="*/ 0 h 1530350"/>
                  <a:gd name="connsiteX6" fmla="*/ 605155 w 2774950"/>
                  <a:gd name="connsiteY6" fmla="*/ 314960 h 1530350"/>
                  <a:gd name="connsiteX7" fmla="*/ 644525 w 2774950"/>
                  <a:gd name="connsiteY7" fmla="*/ 321945 h 1530350"/>
                  <a:gd name="connsiteX8" fmla="*/ 2469515 w 2774950"/>
                  <a:gd name="connsiteY8" fmla="*/ 64770 h 1530350"/>
                  <a:gd name="connsiteX9" fmla="*/ 2518410 w 2774950"/>
                  <a:gd name="connsiteY9" fmla="*/ 97790 h 1530350"/>
                  <a:gd name="connsiteX10" fmla="*/ 2778760 w 2774950"/>
                  <a:gd name="connsiteY10" fmla="*/ 1206500 h 153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4950" h="1530350">
                    <a:moveTo>
                      <a:pt x="2778760" y="1206500"/>
                    </a:moveTo>
                    <a:cubicBezTo>
                      <a:pt x="2784475" y="1228090"/>
                      <a:pt x="2780030" y="1236345"/>
                      <a:pt x="2756535" y="1239520"/>
                    </a:cubicBezTo>
                    <a:cubicBezTo>
                      <a:pt x="2530475" y="1270000"/>
                      <a:pt x="882015" y="1494155"/>
                      <a:pt x="629920" y="1531620"/>
                    </a:cubicBezTo>
                    <a:cubicBezTo>
                      <a:pt x="562610" y="1541780"/>
                      <a:pt x="504825" y="1531620"/>
                      <a:pt x="443865" y="1505585"/>
                    </a:cubicBezTo>
                    <a:cubicBezTo>
                      <a:pt x="305435" y="1445895"/>
                      <a:pt x="8255" y="1329055"/>
                      <a:pt x="0" y="1327150"/>
                    </a:cubicBezTo>
                    <a:cubicBezTo>
                      <a:pt x="0" y="884555"/>
                      <a:pt x="0" y="442595"/>
                      <a:pt x="0" y="0"/>
                    </a:cubicBezTo>
                    <a:cubicBezTo>
                      <a:pt x="98425" y="50800"/>
                      <a:pt x="502285" y="260350"/>
                      <a:pt x="605155" y="314960"/>
                    </a:cubicBezTo>
                    <a:cubicBezTo>
                      <a:pt x="617855" y="321310"/>
                      <a:pt x="630555" y="323850"/>
                      <a:pt x="644525" y="321945"/>
                    </a:cubicBezTo>
                    <a:cubicBezTo>
                      <a:pt x="975360" y="274955"/>
                      <a:pt x="2192020" y="104140"/>
                      <a:pt x="2469515" y="64770"/>
                    </a:cubicBezTo>
                    <a:cubicBezTo>
                      <a:pt x="2498090" y="60960"/>
                      <a:pt x="2516505" y="64135"/>
                      <a:pt x="2518410" y="97790"/>
                    </a:cubicBezTo>
                    <a:cubicBezTo>
                      <a:pt x="2519680" y="109220"/>
                      <a:pt x="2767965" y="1164590"/>
                      <a:pt x="2778760" y="1206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B87E47F-CF58-41A1-AD55-5E6743A60BE8}"/>
                  </a:ext>
                </a:extLst>
              </p:cNvPr>
              <p:cNvSpPr/>
              <p:nvPr/>
            </p:nvSpPr>
            <p:spPr>
              <a:xfrm>
                <a:off x="8449697" y="645416"/>
                <a:ext cx="184399" cy="514377"/>
              </a:xfrm>
              <a:custGeom>
                <a:avLst/>
                <a:gdLst>
                  <a:gd name="connsiteX0" fmla="*/ 363855 w 361950"/>
                  <a:gd name="connsiteY0" fmla="*/ 931417 h 1009650"/>
                  <a:gd name="connsiteX1" fmla="*/ 343535 w 361950"/>
                  <a:gd name="connsiteY1" fmla="*/ 968247 h 1009650"/>
                  <a:gd name="connsiteX2" fmla="*/ 221615 w 361950"/>
                  <a:gd name="connsiteY2" fmla="*/ 1012062 h 1009650"/>
                  <a:gd name="connsiteX3" fmla="*/ 0 w 361950"/>
                  <a:gd name="connsiteY3" fmla="*/ 65912 h 1009650"/>
                  <a:gd name="connsiteX4" fmla="*/ 151765 w 361950"/>
                  <a:gd name="connsiteY4" fmla="*/ 4952 h 1009650"/>
                  <a:gd name="connsiteX5" fmla="*/ 185420 w 361950"/>
                  <a:gd name="connsiteY5" fmla="*/ 24637 h 1009650"/>
                  <a:gd name="connsiteX6" fmla="*/ 363855 w 361950"/>
                  <a:gd name="connsiteY6" fmla="*/ 9314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00965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13100BC-3F94-44E5-BB21-D1ACE5C7BBF6}"/>
                </a:ext>
              </a:extLst>
            </p:cNvPr>
            <p:cNvGrpSpPr/>
            <p:nvPr/>
          </p:nvGrpSpPr>
          <p:grpSpPr>
            <a:xfrm>
              <a:off x="1941140" y="1476998"/>
              <a:ext cx="1984405" cy="2744783"/>
              <a:chOff x="8516562" y="112966"/>
              <a:chExt cx="1384613" cy="1915165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812EAAC-F9C5-49E9-8326-EBF277E1773F}"/>
                  </a:ext>
                </a:extLst>
              </p:cNvPr>
              <p:cNvSpPr/>
              <p:nvPr/>
            </p:nvSpPr>
            <p:spPr>
              <a:xfrm>
                <a:off x="8516562" y="112966"/>
                <a:ext cx="1384613" cy="1915165"/>
              </a:xfrm>
              <a:custGeom>
                <a:avLst/>
                <a:gdLst>
                  <a:gd name="connsiteX0" fmla="*/ 51634 w 2717800"/>
                  <a:gd name="connsiteY0" fmla="*/ 3644051 h 3759200"/>
                  <a:gd name="connsiteX1" fmla="*/ 199 w 2717800"/>
                  <a:gd name="connsiteY1" fmla="*/ 3565311 h 3759200"/>
                  <a:gd name="connsiteX2" fmla="*/ 100529 w 2717800"/>
                  <a:gd name="connsiteY2" fmla="*/ 3463711 h 3759200"/>
                  <a:gd name="connsiteX3" fmla="*/ 296744 w 2717800"/>
                  <a:gd name="connsiteY3" fmla="*/ 3277021 h 3759200"/>
                  <a:gd name="connsiteX4" fmla="*/ 351354 w 2717800"/>
                  <a:gd name="connsiteY4" fmla="*/ 2962696 h 3759200"/>
                  <a:gd name="connsiteX5" fmla="*/ 392629 w 2717800"/>
                  <a:gd name="connsiteY5" fmla="*/ 2273086 h 3759200"/>
                  <a:gd name="connsiteX6" fmla="*/ 535504 w 2717800"/>
                  <a:gd name="connsiteY6" fmla="*/ 1337731 h 3759200"/>
                  <a:gd name="connsiteX7" fmla="*/ 727909 w 2717800"/>
                  <a:gd name="connsiteY7" fmla="*/ 1073571 h 3759200"/>
                  <a:gd name="connsiteX8" fmla="*/ 1072714 w 2717800"/>
                  <a:gd name="connsiteY8" fmla="*/ 882436 h 3759200"/>
                  <a:gd name="connsiteX9" fmla="*/ 1115259 w 2717800"/>
                  <a:gd name="connsiteY9" fmla="*/ 744006 h 3759200"/>
                  <a:gd name="connsiteX10" fmla="*/ 734894 w 2717800"/>
                  <a:gd name="connsiteY10" fmla="*/ 345861 h 3759200"/>
                  <a:gd name="connsiteX11" fmla="*/ 756484 w 2717800"/>
                  <a:gd name="connsiteY11" fmla="*/ 262676 h 3759200"/>
                  <a:gd name="connsiteX12" fmla="*/ 1040964 w 2717800"/>
                  <a:gd name="connsiteY12" fmla="*/ 11851 h 3759200"/>
                  <a:gd name="connsiteX13" fmla="*/ 1202254 w 2717800"/>
                  <a:gd name="connsiteY13" fmla="*/ 13756 h 3759200"/>
                  <a:gd name="connsiteX14" fmla="*/ 1901389 w 2717800"/>
                  <a:gd name="connsiteY14" fmla="*/ 211241 h 3759200"/>
                  <a:gd name="connsiteX15" fmla="*/ 1930599 w 2717800"/>
                  <a:gd name="connsiteY15" fmla="*/ 332526 h 3759200"/>
                  <a:gd name="connsiteX16" fmla="*/ 1645484 w 2717800"/>
                  <a:gd name="connsiteY16" fmla="*/ 708446 h 3759200"/>
                  <a:gd name="connsiteX17" fmla="*/ 1705809 w 2717800"/>
                  <a:gd name="connsiteY17" fmla="*/ 874181 h 3759200"/>
                  <a:gd name="connsiteX18" fmla="*/ 1963619 w 2717800"/>
                  <a:gd name="connsiteY18" fmla="*/ 1041821 h 3759200"/>
                  <a:gd name="connsiteX19" fmla="*/ 2248734 w 2717800"/>
                  <a:gd name="connsiteY19" fmla="*/ 1262166 h 3759200"/>
                  <a:gd name="connsiteX20" fmla="*/ 2345254 w 2717800"/>
                  <a:gd name="connsiteY20" fmla="*/ 1399326 h 3759200"/>
                  <a:gd name="connsiteX21" fmla="*/ 2420819 w 2717800"/>
                  <a:gd name="connsiteY21" fmla="*/ 1751751 h 3759200"/>
                  <a:gd name="connsiteX22" fmla="*/ 2433519 w 2717800"/>
                  <a:gd name="connsiteY22" fmla="*/ 2052741 h 3759200"/>
                  <a:gd name="connsiteX23" fmla="*/ 2454474 w 2717800"/>
                  <a:gd name="connsiteY23" fmla="*/ 2607096 h 3759200"/>
                  <a:gd name="connsiteX24" fmla="*/ 2552899 w 2717800"/>
                  <a:gd name="connsiteY24" fmla="*/ 3312581 h 3759200"/>
                  <a:gd name="connsiteX25" fmla="*/ 2708474 w 2717800"/>
                  <a:gd name="connsiteY25" fmla="*/ 3703106 h 3759200"/>
                  <a:gd name="connsiteX26" fmla="*/ 2684344 w 2717800"/>
                  <a:gd name="connsiteY26" fmla="*/ 3761526 h 3759200"/>
                  <a:gd name="connsiteX27" fmla="*/ 2213174 w 2717800"/>
                  <a:gd name="connsiteY27" fmla="*/ 3743111 h 3759200"/>
                  <a:gd name="connsiteX28" fmla="*/ 51634 w 2717800"/>
                  <a:gd name="connsiteY28" fmla="*/ 3644051 h 375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7800" h="375920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EBA0B6B-6EA7-4D2F-997F-B894B5E94C96}"/>
                  </a:ext>
                </a:extLst>
              </p:cNvPr>
              <p:cNvSpPr/>
              <p:nvPr/>
            </p:nvSpPr>
            <p:spPr>
              <a:xfrm>
                <a:off x="8981088" y="931470"/>
                <a:ext cx="462616" cy="627605"/>
              </a:xfrm>
              <a:custGeom>
                <a:avLst/>
                <a:gdLst>
                  <a:gd name="connsiteX0" fmla="*/ 878465 w 908050"/>
                  <a:gd name="connsiteY0" fmla="*/ 689972 h 1231900"/>
                  <a:gd name="connsiteX1" fmla="*/ 781310 w 908050"/>
                  <a:gd name="connsiteY1" fmla="*/ 601072 h 1231900"/>
                  <a:gd name="connsiteX2" fmla="*/ 591445 w 908050"/>
                  <a:gd name="connsiteY2" fmla="*/ 505822 h 1231900"/>
                  <a:gd name="connsiteX3" fmla="*/ 564140 w 908050"/>
                  <a:gd name="connsiteY3" fmla="*/ 471532 h 1231900"/>
                  <a:gd name="connsiteX4" fmla="*/ 557790 w 908050"/>
                  <a:gd name="connsiteY4" fmla="*/ 253092 h 1231900"/>
                  <a:gd name="connsiteX5" fmla="*/ 589540 w 908050"/>
                  <a:gd name="connsiteY5" fmla="*/ 227057 h 1231900"/>
                  <a:gd name="connsiteX6" fmla="*/ 750195 w 908050"/>
                  <a:gd name="connsiteY6" fmla="*/ 300717 h 1231900"/>
                  <a:gd name="connsiteX7" fmla="*/ 811790 w 908050"/>
                  <a:gd name="connsiteY7" fmla="*/ 420097 h 1231900"/>
                  <a:gd name="connsiteX8" fmla="*/ 815600 w 908050"/>
                  <a:gd name="connsiteY8" fmla="*/ 534397 h 1231900"/>
                  <a:gd name="connsiteX9" fmla="*/ 849255 w 908050"/>
                  <a:gd name="connsiteY9" fmla="*/ 564877 h 1231900"/>
                  <a:gd name="connsiteX10" fmla="*/ 877830 w 908050"/>
                  <a:gd name="connsiteY10" fmla="*/ 564242 h 1231900"/>
                  <a:gd name="connsiteX11" fmla="*/ 902595 w 908050"/>
                  <a:gd name="connsiteY11" fmla="*/ 536937 h 1231900"/>
                  <a:gd name="connsiteX12" fmla="*/ 894340 w 908050"/>
                  <a:gd name="connsiteY12" fmla="*/ 172447 h 1231900"/>
                  <a:gd name="connsiteX13" fmla="*/ 853700 w 908050"/>
                  <a:gd name="connsiteY13" fmla="*/ 133077 h 1231900"/>
                  <a:gd name="connsiteX14" fmla="*/ 805440 w 908050"/>
                  <a:gd name="connsiteY14" fmla="*/ 183242 h 1231900"/>
                  <a:gd name="connsiteX15" fmla="*/ 805440 w 908050"/>
                  <a:gd name="connsiteY15" fmla="*/ 199117 h 1231900"/>
                  <a:gd name="connsiteX16" fmla="*/ 778770 w 908050"/>
                  <a:gd name="connsiteY16" fmla="*/ 213087 h 1231900"/>
                  <a:gd name="connsiteX17" fmla="*/ 641610 w 908050"/>
                  <a:gd name="connsiteY17" fmla="*/ 148317 h 1231900"/>
                  <a:gd name="connsiteX18" fmla="*/ 560965 w 908050"/>
                  <a:gd name="connsiteY18" fmla="*/ 121012 h 1231900"/>
                  <a:gd name="connsiteX19" fmla="*/ 552075 w 908050"/>
                  <a:gd name="connsiteY19" fmla="*/ 33382 h 1231900"/>
                  <a:gd name="connsiteX20" fmla="*/ 519055 w 908050"/>
                  <a:gd name="connsiteY20" fmla="*/ 362 h 1231900"/>
                  <a:gd name="connsiteX21" fmla="*/ 493655 w 908050"/>
                  <a:gd name="connsiteY21" fmla="*/ 997 h 1231900"/>
                  <a:gd name="connsiteX22" fmla="*/ 465080 w 908050"/>
                  <a:gd name="connsiteY22" fmla="*/ 35287 h 1231900"/>
                  <a:gd name="connsiteX23" fmla="*/ 468255 w 908050"/>
                  <a:gd name="connsiteY23" fmla="*/ 105137 h 1231900"/>
                  <a:gd name="connsiteX24" fmla="*/ 446030 w 908050"/>
                  <a:gd name="connsiteY24" fmla="*/ 126092 h 1231900"/>
                  <a:gd name="connsiteX25" fmla="*/ 424440 w 908050"/>
                  <a:gd name="connsiteY25" fmla="*/ 105137 h 1231900"/>
                  <a:gd name="connsiteX26" fmla="*/ 419995 w 908050"/>
                  <a:gd name="connsiteY26" fmla="*/ 38462 h 1231900"/>
                  <a:gd name="connsiteX27" fmla="*/ 388245 w 908050"/>
                  <a:gd name="connsiteY27" fmla="*/ 6712 h 1231900"/>
                  <a:gd name="connsiteX28" fmla="*/ 356495 w 908050"/>
                  <a:gd name="connsiteY28" fmla="*/ 7347 h 1231900"/>
                  <a:gd name="connsiteX29" fmla="*/ 332365 w 908050"/>
                  <a:gd name="connsiteY29" fmla="*/ 35287 h 1231900"/>
                  <a:gd name="connsiteX30" fmla="*/ 336175 w 908050"/>
                  <a:gd name="connsiteY30" fmla="*/ 101962 h 1231900"/>
                  <a:gd name="connsiteX31" fmla="*/ 303155 w 908050"/>
                  <a:gd name="connsiteY31" fmla="*/ 142602 h 1231900"/>
                  <a:gd name="connsiteX32" fmla="*/ 101225 w 908050"/>
                  <a:gd name="connsiteY32" fmla="*/ 230867 h 1231900"/>
                  <a:gd name="connsiteX33" fmla="*/ 46615 w 908050"/>
                  <a:gd name="connsiteY33" fmla="*/ 548367 h 1231900"/>
                  <a:gd name="connsiteX34" fmla="*/ 159010 w 908050"/>
                  <a:gd name="connsiteY34" fmla="*/ 634092 h 1231900"/>
                  <a:gd name="connsiteX35" fmla="*/ 327285 w 908050"/>
                  <a:gd name="connsiteY35" fmla="*/ 715372 h 1231900"/>
                  <a:gd name="connsiteX36" fmla="*/ 353955 w 908050"/>
                  <a:gd name="connsiteY36" fmla="*/ 747757 h 1231900"/>
                  <a:gd name="connsiteX37" fmla="*/ 360305 w 908050"/>
                  <a:gd name="connsiteY37" fmla="*/ 975722 h 1231900"/>
                  <a:gd name="connsiteX38" fmla="*/ 333635 w 908050"/>
                  <a:gd name="connsiteY38" fmla="*/ 995407 h 1231900"/>
                  <a:gd name="connsiteX39" fmla="*/ 148850 w 908050"/>
                  <a:gd name="connsiteY39" fmla="*/ 909047 h 1231900"/>
                  <a:gd name="connsiteX40" fmla="*/ 101860 w 908050"/>
                  <a:gd name="connsiteY40" fmla="*/ 822052 h 1231900"/>
                  <a:gd name="connsiteX41" fmla="*/ 95510 w 908050"/>
                  <a:gd name="connsiteY41" fmla="*/ 708387 h 1231900"/>
                  <a:gd name="connsiteX42" fmla="*/ 42805 w 908050"/>
                  <a:gd name="connsiteY42" fmla="*/ 655682 h 1231900"/>
                  <a:gd name="connsiteX43" fmla="*/ 5975 w 908050"/>
                  <a:gd name="connsiteY43" fmla="*/ 695052 h 1231900"/>
                  <a:gd name="connsiteX44" fmla="*/ 12325 w 908050"/>
                  <a:gd name="connsiteY44" fmla="*/ 830942 h 1231900"/>
                  <a:gd name="connsiteX45" fmla="*/ 18675 w 908050"/>
                  <a:gd name="connsiteY45" fmla="*/ 1058907 h 1231900"/>
                  <a:gd name="connsiteX46" fmla="*/ 47885 w 908050"/>
                  <a:gd name="connsiteY46" fmla="*/ 1086847 h 1231900"/>
                  <a:gd name="connsiteX47" fmla="*/ 79635 w 908050"/>
                  <a:gd name="connsiteY47" fmla="*/ 1086212 h 1231900"/>
                  <a:gd name="connsiteX48" fmla="*/ 107575 w 908050"/>
                  <a:gd name="connsiteY48" fmla="*/ 1057002 h 1231900"/>
                  <a:gd name="connsiteX49" fmla="*/ 107575 w 908050"/>
                  <a:gd name="connsiteY49" fmla="*/ 986517 h 1231900"/>
                  <a:gd name="connsiteX50" fmla="*/ 339985 w 908050"/>
                  <a:gd name="connsiteY50" fmla="*/ 1084942 h 1231900"/>
                  <a:gd name="connsiteX51" fmla="*/ 363480 w 908050"/>
                  <a:gd name="connsiteY51" fmla="*/ 1113517 h 1231900"/>
                  <a:gd name="connsiteX52" fmla="*/ 367925 w 908050"/>
                  <a:gd name="connsiteY52" fmla="*/ 1205592 h 1231900"/>
                  <a:gd name="connsiteX53" fmla="*/ 396500 w 908050"/>
                  <a:gd name="connsiteY53" fmla="*/ 1234167 h 1231900"/>
                  <a:gd name="connsiteX54" fmla="*/ 425075 w 908050"/>
                  <a:gd name="connsiteY54" fmla="*/ 1234167 h 1231900"/>
                  <a:gd name="connsiteX55" fmla="*/ 454285 w 908050"/>
                  <a:gd name="connsiteY55" fmla="*/ 1202417 h 1231900"/>
                  <a:gd name="connsiteX56" fmla="*/ 451745 w 908050"/>
                  <a:gd name="connsiteY56" fmla="*/ 1123042 h 1231900"/>
                  <a:gd name="connsiteX57" fmla="*/ 472700 w 908050"/>
                  <a:gd name="connsiteY57" fmla="*/ 1094467 h 1231900"/>
                  <a:gd name="connsiteX58" fmla="*/ 496195 w 908050"/>
                  <a:gd name="connsiteY58" fmla="*/ 1120502 h 1231900"/>
                  <a:gd name="connsiteX59" fmla="*/ 500640 w 908050"/>
                  <a:gd name="connsiteY59" fmla="*/ 1199242 h 1231900"/>
                  <a:gd name="connsiteX60" fmla="*/ 543820 w 908050"/>
                  <a:gd name="connsiteY60" fmla="*/ 1232262 h 1231900"/>
                  <a:gd name="connsiteX61" fmla="*/ 589540 w 908050"/>
                  <a:gd name="connsiteY61" fmla="*/ 1196067 h 1231900"/>
                  <a:gd name="connsiteX62" fmla="*/ 583825 w 908050"/>
                  <a:gd name="connsiteY62" fmla="*/ 1120502 h 1231900"/>
                  <a:gd name="connsiteX63" fmla="*/ 618115 w 908050"/>
                  <a:gd name="connsiteY63" fmla="*/ 1074782 h 1231900"/>
                  <a:gd name="connsiteX64" fmla="*/ 837825 w 908050"/>
                  <a:gd name="connsiteY64" fmla="*/ 966832 h 1231900"/>
                  <a:gd name="connsiteX65" fmla="*/ 878465 w 908050"/>
                  <a:gd name="connsiteY65" fmla="*/ 689972 h 1231900"/>
                  <a:gd name="connsiteX66" fmla="*/ 344430 w 908050"/>
                  <a:gd name="connsiteY66" fmla="*/ 377552 h 1231900"/>
                  <a:gd name="connsiteX67" fmla="*/ 258705 w 908050"/>
                  <a:gd name="connsiteY67" fmla="*/ 336912 h 1231900"/>
                  <a:gd name="connsiteX68" fmla="*/ 264420 w 908050"/>
                  <a:gd name="connsiteY68" fmla="*/ 261982 h 1231900"/>
                  <a:gd name="connsiteX69" fmla="*/ 346970 w 908050"/>
                  <a:gd name="connsiteY69" fmla="*/ 239122 h 1231900"/>
                  <a:gd name="connsiteX70" fmla="*/ 344430 w 908050"/>
                  <a:gd name="connsiteY70" fmla="*/ 377552 h 1231900"/>
                  <a:gd name="connsiteX71" fmla="*/ 430155 w 908050"/>
                  <a:gd name="connsiteY71" fmla="*/ 408032 h 1231900"/>
                  <a:gd name="connsiteX72" fmla="*/ 424440 w 908050"/>
                  <a:gd name="connsiteY72" fmla="*/ 234042 h 1231900"/>
                  <a:gd name="connsiteX73" fmla="*/ 447300 w 908050"/>
                  <a:gd name="connsiteY73" fmla="*/ 218802 h 1231900"/>
                  <a:gd name="connsiteX74" fmla="*/ 468890 w 908050"/>
                  <a:gd name="connsiteY74" fmla="*/ 233407 h 1231900"/>
                  <a:gd name="connsiteX75" fmla="*/ 474605 w 908050"/>
                  <a:gd name="connsiteY75" fmla="*/ 410572 h 1231900"/>
                  <a:gd name="connsiteX76" fmla="*/ 453650 w 908050"/>
                  <a:gd name="connsiteY76" fmla="*/ 440417 h 1231900"/>
                  <a:gd name="connsiteX77" fmla="*/ 430155 w 908050"/>
                  <a:gd name="connsiteY77" fmla="*/ 408032 h 1231900"/>
                  <a:gd name="connsiteX78" fmla="*/ 467620 w 908050"/>
                  <a:gd name="connsiteY78" fmla="*/ 1002392 h 1231900"/>
                  <a:gd name="connsiteX79" fmla="*/ 447300 w 908050"/>
                  <a:gd name="connsiteY79" fmla="*/ 973182 h 1231900"/>
                  <a:gd name="connsiteX80" fmla="*/ 442220 w 908050"/>
                  <a:gd name="connsiteY80" fmla="*/ 822052 h 1231900"/>
                  <a:gd name="connsiteX81" fmla="*/ 455555 w 908050"/>
                  <a:gd name="connsiteY81" fmla="*/ 779507 h 1231900"/>
                  <a:gd name="connsiteX82" fmla="*/ 487305 w 908050"/>
                  <a:gd name="connsiteY82" fmla="*/ 809352 h 1231900"/>
                  <a:gd name="connsiteX83" fmla="*/ 492385 w 908050"/>
                  <a:gd name="connsiteY83" fmla="*/ 967467 h 1231900"/>
                  <a:gd name="connsiteX84" fmla="*/ 467620 w 908050"/>
                  <a:gd name="connsiteY84" fmla="*/ 1002392 h 1231900"/>
                  <a:gd name="connsiteX85" fmla="*/ 668280 w 908050"/>
                  <a:gd name="connsiteY85" fmla="*/ 926827 h 1231900"/>
                  <a:gd name="connsiteX86" fmla="*/ 604145 w 908050"/>
                  <a:gd name="connsiteY86" fmla="*/ 981437 h 1231900"/>
                  <a:gd name="connsiteX87" fmla="*/ 577475 w 908050"/>
                  <a:gd name="connsiteY87" fmla="*/ 964292 h 1231900"/>
                  <a:gd name="connsiteX88" fmla="*/ 583190 w 908050"/>
                  <a:gd name="connsiteY88" fmla="*/ 850627 h 1231900"/>
                  <a:gd name="connsiteX89" fmla="*/ 633355 w 908050"/>
                  <a:gd name="connsiteY89" fmla="*/ 870312 h 1231900"/>
                  <a:gd name="connsiteX90" fmla="*/ 668280 w 908050"/>
                  <a:gd name="connsiteY90" fmla="*/ 926827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908050" h="123190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D95D063-B765-4B2C-A14F-F945679F8210}"/>
                </a:ext>
              </a:extLst>
            </p:cNvPr>
            <p:cNvGrpSpPr/>
            <p:nvPr/>
          </p:nvGrpSpPr>
          <p:grpSpPr>
            <a:xfrm>
              <a:off x="0" y="3669297"/>
              <a:ext cx="3575634" cy="1511610"/>
              <a:chOff x="7162137" y="1642637"/>
              <a:chExt cx="2494889" cy="1054722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2BA6D6A-BFB7-4DDE-BD73-24913BC6E9B0}"/>
                  </a:ext>
                </a:extLst>
              </p:cNvPr>
              <p:cNvSpPr/>
              <p:nvPr/>
            </p:nvSpPr>
            <p:spPr>
              <a:xfrm>
                <a:off x="7162137" y="1853004"/>
                <a:ext cx="1122571" cy="844355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3450" h="1657350">
                    <a:moveTo>
                      <a:pt x="0" y="0"/>
                    </a:moveTo>
                    <a:cubicBezTo>
                      <a:pt x="95885" y="6350"/>
                      <a:pt x="1991360" y="114300"/>
                      <a:pt x="2123440" y="120650"/>
                    </a:cubicBezTo>
                    <a:cubicBezTo>
                      <a:pt x="2172970" y="123190"/>
                      <a:pt x="2173605" y="122555"/>
                      <a:pt x="2173605" y="172720"/>
                    </a:cubicBezTo>
                    <a:cubicBezTo>
                      <a:pt x="2173605" y="219075"/>
                      <a:pt x="2202180" y="1487170"/>
                      <a:pt x="2207260" y="1624965"/>
                    </a:cubicBezTo>
                    <a:cubicBezTo>
                      <a:pt x="2208530" y="1655445"/>
                      <a:pt x="2200275" y="1664970"/>
                      <a:pt x="2171065" y="1663065"/>
                    </a:cubicBezTo>
                    <a:cubicBezTo>
                      <a:pt x="1969135" y="1652270"/>
                      <a:pt x="29210" y="1637665"/>
                      <a:pt x="635" y="1638300"/>
                    </a:cubicBezTo>
                    <a:cubicBezTo>
                      <a:pt x="0" y="1092200"/>
                      <a:pt x="0" y="54610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2BE9D7F-C292-453A-ACA6-7EBAA66380BA}"/>
                  </a:ext>
                </a:extLst>
              </p:cNvPr>
              <p:cNvSpPr/>
              <p:nvPr/>
            </p:nvSpPr>
            <p:spPr>
              <a:xfrm>
                <a:off x="8430932" y="1642637"/>
                <a:ext cx="1226094" cy="702011"/>
              </a:xfrm>
              <a:custGeom>
                <a:avLst/>
                <a:gdLst>
                  <a:gd name="connsiteX0" fmla="*/ 2366013 w 2406650"/>
                  <a:gd name="connsiteY0" fmla="*/ 724072 h 1377950"/>
                  <a:gd name="connsiteX1" fmla="*/ 2393953 w 2406650"/>
                  <a:gd name="connsiteY1" fmla="*/ 770427 h 1377950"/>
                  <a:gd name="connsiteX2" fmla="*/ 2252983 w 2406650"/>
                  <a:gd name="connsiteY2" fmla="*/ 897427 h 1377950"/>
                  <a:gd name="connsiteX3" fmla="*/ 2007238 w 2406650"/>
                  <a:gd name="connsiteY3" fmla="*/ 945052 h 1377950"/>
                  <a:gd name="connsiteX4" fmla="*/ 1609093 w 2406650"/>
                  <a:gd name="connsiteY4" fmla="*/ 979342 h 1377950"/>
                  <a:gd name="connsiteX5" fmla="*/ 1481458 w 2406650"/>
                  <a:gd name="connsiteY5" fmla="*/ 1021887 h 1377950"/>
                  <a:gd name="connsiteX6" fmla="*/ 1243333 w 2406650"/>
                  <a:gd name="connsiteY6" fmla="*/ 1092372 h 1377950"/>
                  <a:gd name="connsiteX7" fmla="*/ 619128 w 2406650"/>
                  <a:gd name="connsiteY7" fmla="*/ 1188257 h 1377950"/>
                  <a:gd name="connsiteX8" fmla="*/ 314328 w 2406650"/>
                  <a:gd name="connsiteY8" fmla="*/ 1292397 h 1377950"/>
                  <a:gd name="connsiteX9" fmla="*/ 55248 w 2406650"/>
                  <a:gd name="connsiteY9" fmla="*/ 1378757 h 1377950"/>
                  <a:gd name="connsiteX10" fmla="*/ 3 w 2406650"/>
                  <a:gd name="connsiteY10" fmla="*/ 724072 h 1377950"/>
                  <a:gd name="connsiteX11" fmla="*/ 569598 w 2406650"/>
                  <a:gd name="connsiteY11" fmla="*/ 407207 h 1377950"/>
                  <a:gd name="connsiteX12" fmla="*/ 1016638 w 2406650"/>
                  <a:gd name="connsiteY12" fmla="*/ 294812 h 1377950"/>
                  <a:gd name="connsiteX13" fmla="*/ 1583693 w 2406650"/>
                  <a:gd name="connsiteY13" fmla="*/ 136697 h 1377950"/>
                  <a:gd name="connsiteX14" fmla="*/ 1847218 w 2406650"/>
                  <a:gd name="connsiteY14" fmla="*/ 18587 h 1377950"/>
                  <a:gd name="connsiteX15" fmla="*/ 1971678 w 2406650"/>
                  <a:gd name="connsiteY15" fmla="*/ 172 h 1377950"/>
                  <a:gd name="connsiteX16" fmla="*/ 2097408 w 2406650"/>
                  <a:gd name="connsiteY16" fmla="*/ 75102 h 1377950"/>
                  <a:gd name="connsiteX17" fmla="*/ 2044703 w 2406650"/>
                  <a:gd name="connsiteY17" fmla="*/ 217977 h 1377950"/>
                  <a:gd name="connsiteX18" fmla="*/ 1853568 w 2406650"/>
                  <a:gd name="connsiteY18" fmla="*/ 329102 h 1377950"/>
                  <a:gd name="connsiteX19" fmla="*/ 1461773 w 2406650"/>
                  <a:gd name="connsiteY19" fmla="*/ 499917 h 1377950"/>
                  <a:gd name="connsiteX20" fmla="*/ 1464313 w 2406650"/>
                  <a:gd name="connsiteY20" fmla="*/ 575482 h 1377950"/>
                  <a:gd name="connsiteX21" fmla="*/ 2366013 w 2406650"/>
                  <a:gd name="connsiteY21" fmla="*/ 724072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06650" h="137795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EC00F72-0D83-443B-8A77-AF080973A053}"/>
                  </a:ext>
                </a:extLst>
              </p:cNvPr>
              <p:cNvSpPr/>
              <p:nvPr/>
            </p:nvSpPr>
            <p:spPr>
              <a:xfrm>
                <a:off x="8269382" y="1953292"/>
                <a:ext cx="190869" cy="524082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37E743D-C352-4437-A3DE-703220532806}"/>
                  </a:ext>
                </a:extLst>
              </p:cNvPr>
              <p:cNvSpPr/>
              <p:nvPr/>
            </p:nvSpPr>
            <p:spPr>
              <a:xfrm>
                <a:off x="9164913" y="1878226"/>
                <a:ext cx="375269" cy="113228"/>
              </a:xfrm>
              <a:custGeom>
                <a:avLst/>
                <a:gdLst>
                  <a:gd name="connsiteX0" fmla="*/ 723382 w 736600"/>
                  <a:gd name="connsiteY0" fmla="*/ 226720 h 222250"/>
                  <a:gd name="connsiteX1" fmla="*/ 408422 w 736600"/>
                  <a:gd name="connsiteY1" fmla="*/ 195604 h 222250"/>
                  <a:gd name="connsiteX2" fmla="*/ 118862 w 736600"/>
                  <a:gd name="connsiteY2" fmla="*/ 144170 h 222250"/>
                  <a:gd name="connsiteX3" fmla="*/ 12817 w 736600"/>
                  <a:gd name="connsiteY3" fmla="*/ 111784 h 222250"/>
                  <a:gd name="connsiteX4" fmla="*/ 125212 w 736600"/>
                  <a:gd name="connsiteY4" fmla="*/ 3200 h 222250"/>
                  <a:gd name="connsiteX5" fmla="*/ 376672 w 736600"/>
                  <a:gd name="connsiteY5" fmla="*/ 49554 h 222250"/>
                  <a:gd name="connsiteX6" fmla="*/ 562092 w 736600"/>
                  <a:gd name="connsiteY6" fmla="*/ 152425 h 222250"/>
                  <a:gd name="connsiteX7" fmla="*/ 739257 w 736600"/>
                  <a:gd name="connsiteY7" fmla="*/ 224814 h 222250"/>
                  <a:gd name="connsiteX8" fmla="*/ 723382 w 736600"/>
                  <a:gd name="connsiteY8" fmla="*/ 22672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600" h="22225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139D5AF3-B062-4C1C-9213-75906196B62C}"/>
              </a:ext>
            </a:extLst>
          </p:cNvPr>
          <p:cNvSpPr/>
          <p:nvPr/>
        </p:nvSpPr>
        <p:spPr>
          <a:xfrm>
            <a:off x="3928952" y="5609191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19CD55B-BF3C-4B60-91C7-3AFC1E8B5325}"/>
              </a:ext>
            </a:extLst>
          </p:cNvPr>
          <p:cNvSpPr/>
          <p:nvPr/>
        </p:nvSpPr>
        <p:spPr>
          <a:xfrm>
            <a:off x="5057080" y="5609191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D7E80D2-8AF3-4243-AD04-670854D60415}"/>
              </a:ext>
            </a:extLst>
          </p:cNvPr>
          <p:cNvSpPr/>
          <p:nvPr/>
        </p:nvSpPr>
        <p:spPr>
          <a:xfrm>
            <a:off x="6185208" y="5609191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748C5CF-FEB6-4F4C-A1B2-63C7731B37C1}"/>
              </a:ext>
            </a:extLst>
          </p:cNvPr>
          <p:cNvSpPr/>
          <p:nvPr/>
        </p:nvSpPr>
        <p:spPr>
          <a:xfrm>
            <a:off x="7313335" y="5609191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5DA8066A-6019-4A13-B115-3E95892F7188}"/>
              </a:ext>
            </a:extLst>
          </p:cNvPr>
          <p:cNvSpPr/>
          <p:nvPr/>
        </p:nvSpPr>
        <p:spPr>
          <a:xfrm>
            <a:off x="4090918" y="5866440"/>
            <a:ext cx="624802" cy="434237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3A347A9-15E7-49B8-BCEA-9F01805D1008}"/>
              </a:ext>
            </a:extLst>
          </p:cNvPr>
          <p:cNvGrpSpPr/>
          <p:nvPr/>
        </p:nvGrpSpPr>
        <p:grpSpPr>
          <a:xfrm>
            <a:off x="6353422" y="5812298"/>
            <a:ext cx="612306" cy="542521"/>
            <a:chOff x="5904644" y="5833372"/>
            <a:chExt cx="1154784" cy="1023173"/>
          </a:xfrm>
          <a:solidFill>
            <a:schemeClr val="bg1"/>
          </a:solidFill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9046B48-4792-4E90-A1AF-3A8B6CC40298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0B91D9-E408-4271-92A8-466CEA58FFAB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C1AF52F-4FF5-4E99-A029-C92DBE629C03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962A0D0-08E3-4469-AB8D-B3A2C263F2E1}"/>
              </a:ext>
            </a:extLst>
          </p:cNvPr>
          <p:cNvGrpSpPr/>
          <p:nvPr/>
        </p:nvGrpSpPr>
        <p:grpSpPr>
          <a:xfrm>
            <a:off x="5171441" y="5834757"/>
            <a:ext cx="720012" cy="497603"/>
            <a:chOff x="4353034" y="5694157"/>
            <a:chExt cx="1357914" cy="938459"/>
          </a:xfrm>
          <a:solidFill>
            <a:schemeClr val="bg1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642D8D8-55F7-4DEC-B271-6345060726A2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96ECEF7-D49A-42BE-8550-8D405262B111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9CBCD6-D0F4-4C75-B11F-EC369B87E1DE}"/>
              </a:ext>
            </a:extLst>
          </p:cNvPr>
          <p:cNvGrpSpPr/>
          <p:nvPr/>
        </p:nvGrpSpPr>
        <p:grpSpPr>
          <a:xfrm>
            <a:off x="7455293" y="5838103"/>
            <a:ext cx="664818" cy="490910"/>
            <a:chOff x="8722119" y="2714883"/>
            <a:chExt cx="1253819" cy="925836"/>
          </a:xfrm>
          <a:solidFill>
            <a:schemeClr val="bg1"/>
          </a:solidFill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1686FCE-849D-457F-BC43-9DA675E4C02C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177E314-0347-4F89-8730-125F6D7923BB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0E7C715-C891-4F6C-A3EF-0AD518119ADA}"/>
              </a:ext>
            </a:extLst>
          </p:cNvPr>
          <p:cNvGrpSpPr/>
          <p:nvPr/>
        </p:nvGrpSpPr>
        <p:grpSpPr>
          <a:xfrm>
            <a:off x="3730728" y="2379163"/>
            <a:ext cx="2290765" cy="2576701"/>
            <a:chOff x="5507905" y="353326"/>
            <a:chExt cx="2290765" cy="2576701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87291B-FAB5-46AB-8CF4-57920730F1C7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F91538B-4630-481B-A478-E3C18DB5EB6B}"/>
                </a:ext>
              </a:extLst>
            </p:cNvPr>
            <p:cNvSpPr txBox="1"/>
            <p:nvPr/>
          </p:nvSpPr>
          <p:spPr>
            <a:xfrm>
              <a:off x="5817470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8662CA9-AE16-4E31-8969-6EFCAFDC7F4B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00B925C-59FC-4F49-A328-62BFC3F030CD}"/>
                </a:ext>
              </a:extLst>
            </p:cNvPr>
            <p:cNvSpPr txBox="1"/>
            <p:nvPr/>
          </p:nvSpPr>
          <p:spPr>
            <a:xfrm>
              <a:off x="5817470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C9BD174-34F0-4E2C-8D5C-57EC3B8B19BC}"/>
              </a:ext>
            </a:extLst>
          </p:cNvPr>
          <p:cNvSpPr/>
          <p:nvPr/>
        </p:nvSpPr>
        <p:spPr>
          <a:xfrm>
            <a:off x="6061200" y="2338776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8DA123-E00D-42D6-9797-4A27603A9E61}"/>
              </a:ext>
            </a:extLst>
          </p:cNvPr>
          <p:cNvGrpSpPr/>
          <p:nvPr/>
        </p:nvGrpSpPr>
        <p:grpSpPr>
          <a:xfrm>
            <a:off x="6388321" y="2398799"/>
            <a:ext cx="3283552" cy="2537429"/>
            <a:chOff x="8908448" y="506479"/>
            <a:chExt cx="3283552" cy="2537429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DFC4791-4E77-415D-8DFB-D59EF09F8AA4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EF83C4C-3EAA-48ED-8E7E-CD9120323E08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963A8EC-1D64-4774-AA45-8017D82CB3F3}"/>
                </a:ext>
              </a:extLst>
            </p:cNvPr>
            <p:cNvSpPr txBox="1"/>
            <p:nvPr/>
          </p:nvSpPr>
          <p:spPr>
            <a:xfrm>
              <a:off x="8908448" y="179111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B9326A9-9106-4999-9A3E-B21E1ECA5244}"/>
                </a:ext>
              </a:extLst>
            </p:cNvPr>
            <p:cNvSpPr txBox="1"/>
            <p:nvPr/>
          </p:nvSpPr>
          <p:spPr>
            <a:xfrm>
              <a:off x="8908448" y="146995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2C4EC11-36C3-4B04-861B-90D2C573AB32}"/>
                </a:ext>
              </a:extLst>
            </p:cNvPr>
            <p:cNvSpPr txBox="1"/>
            <p:nvPr/>
          </p:nvSpPr>
          <p:spPr>
            <a:xfrm>
              <a:off x="8908448" y="114879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89A606B-CC3D-47CD-A9F5-CE4F45FB2D2A}"/>
                </a:ext>
              </a:extLst>
            </p:cNvPr>
            <p:cNvSpPr txBox="1"/>
            <p:nvPr/>
          </p:nvSpPr>
          <p:spPr>
            <a:xfrm>
              <a:off x="8908448" y="21122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352DDD4-0A8B-49B5-A97B-CD9A2A5294E3}"/>
                </a:ext>
              </a:extLst>
            </p:cNvPr>
            <p:cNvSpPr txBox="1"/>
            <p:nvPr/>
          </p:nvSpPr>
          <p:spPr>
            <a:xfrm>
              <a:off x="8908448" y="2754598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DC31602-9824-4BC5-9726-EFCAA1684F12}"/>
                </a:ext>
              </a:extLst>
            </p:cNvPr>
            <p:cNvSpPr txBox="1"/>
            <p:nvPr/>
          </p:nvSpPr>
          <p:spPr>
            <a:xfrm>
              <a:off x="8908448" y="24334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Graphic 6">
            <a:extLst>
              <a:ext uri="{FF2B5EF4-FFF2-40B4-BE49-F238E27FC236}">
                <a16:creationId xmlns:a16="http://schemas.microsoft.com/office/drawing/2014/main" id="{CB8E177B-E228-4899-A74C-AD01F12111DC}"/>
              </a:ext>
            </a:extLst>
          </p:cNvPr>
          <p:cNvSpPr/>
          <p:nvPr/>
        </p:nvSpPr>
        <p:spPr>
          <a:xfrm>
            <a:off x="1184097" y="2142956"/>
            <a:ext cx="10214331" cy="3344863"/>
          </a:xfrm>
          <a:custGeom>
            <a:avLst/>
            <a:gdLst>
              <a:gd name="connsiteX0" fmla="*/ 0 w 12169615"/>
              <a:gd name="connsiteY0" fmla="*/ 4491789 h 4491789"/>
              <a:gd name="connsiteX1" fmla="*/ 1577349 w 12169615"/>
              <a:gd name="connsiteY1" fmla="*/ 4491789 h 4491789"/>
              <a:gd name="connsiteX2" fmla="*/ 1577349 w 12169615"/>
              <a:gd name="connsiteY2" fmla="*/ 2631651 h 4491789"/>
              <a:gd name="connsiteX3" fmla="*/ 1898938 w 12169615"/>
              <a:gd name="connsiteY3" fmla="*/ 2631651 h 4491789"/>
              <a:gd name="connsiteX4" fmla="*/ 1898938 w 12169615"/>
              <a:gd name="connsiteY4" fmla="*/ 2804757 h 4491789"/>
              <a:gd name="connsiteX5" fmla="*/ 2489884 w 12169615"/>
              <a:gd name="connsiteY5" fmla="*/ 2804757 h 4491789"/>
              <a:gd name="connsiteX6" fmla="*/ 2489884 w 12169615"/>
              <a:gd name="connsiteY6" fmla="*/ 4059772 h 4491789"/>
              <a:gd name="connsiteX7" fmla="*/ 3773999 w 12169615"/>
              <a:gd name="connsiteY7" fmla="*/ 4059772 h 4491789"/>
              <a:gd name="connsiteX8" fmla="*/ 3773999 w 12169615"/>
              <a:gd name="connsiteY8" fmla="*/ 1951914 h 4491789"/>
              <a:gd name="connsiteX9" fmla="*/ 4103794 w 12169615"/>
              <a:gd name="connsiteY9" fmla="*/ 1951914 h 4491789"/>
              <a:gd name="connsiteX10" fmla="*/ 4103794 w 12169615"/>
              <a:gd name="connsiteY10" fmla="*/ 1799700 h 4491789"/>
              <a:gd name="connsiteX11" fmla="*/ 4229893 w 12169615"/>
              <a:gd name="connsiteY11" fmla="*/ 1799700 h 4491789"/>
              <a:gd name="connsiteX12" fmla="*/ 4229893 w 12169615"/>
              <a:gd name="connsiteY12" fmla="*/ 1575111 h 4491789"/>
              <a:gd name="connsiteX13" fmla="*/ 4499997 w 12169615"/>
              <a:gd name="connsiteY13" fmla="*/ 1575111 h 4491789"/>
              <a:gd name="connsiteX14" fmla="*/ 4499997 w 12169615"/>
              <a:gd name="connsiteY14" fmla="*/ 3675507 h 4491789"/>
              <a:gd name="connsiteX15" fmla="*/ 5772920 w 12169615"/>
              <a:gd name="connsiteY15" fmla="*/ 3675507 h 4491789"/>
              <a:gd name="connsiteX16" fmla="*/ 5772920 w 12169615"/>
              <a:gd name="connsiteY16" fmla="*/ 1010279 h 4491789"/>
              <a:gd name="connsiteX17" fmla="*/ 6228068 w 12169615"/>
              <a:gd name="connsiteY17" fmla="*/ 1199800 h 4491789"/>
              <a:gd name="connsiteX18" fmla="*/ 6207176 w 12169615"/>
              <a:gd name="connsiteY18" fmla="*/ 1722101 h 4491789"/>
              <a:gd name="connsiteX19" fmla="*/ 6528018 w 12169615"/>
              <a:gd name="connsiteY19" fmla="*/ 1737770 h 4491789"/>
              <a:gd name="connsiteX20" fmla="*/ 6528018 w 12169615"/>
              <a:gd name="connsiteY20" fmla="*/ 3230805 h 4491789"/>
              <a:gd name="connsiteX21" fmla="*/ 7788256 w 12169615"/>
              <a:gd name="connsiteY21" fmla="*/ 3230805 h 4491789"/>
              <a:gd name="connsiteX22" fmla="*/ 7788256 w 12169615"/>
              <a:gd name="connsiteY22" fmla="*/ 279804 h 4491789"/>
              <a:gd name="connsiteX23" fmla="*/ 7924800 w 12169615"/>
              <a:gd name="connsiteY23" fmla="*/ 279804 h 4491789"/>
              <a:gd name="connsiteX24" fmla="*/ 7926293 w 12169615"/>
              <a:gd name="connsiteY24" fmla="*/ 533493 h 4491789"/>
              <a:gd name="connsiteX25" fmla="*/ 8062837 w 12169615"/>
              <a:gd name="connsiteY25" fmla="*/ 527524 h 4491789"/>
              <a:gd name="connsiteX26" fmla="*/ 8062837 w 12169615"/>
              <a:gd name="connsiteY26" fmla="*/ 639446 h 4491789"/>
              <a:gd name="connsiteX27" fmla="*/ 8535892 w 12169615"/>
              <a:gd name="connsiteY27" fmla="*/ 658099 h 4491789"/>
              <a:gd name="connsiteX28" fmla="*/ 8535892 w 12169615"/>
              <a:gd name="connsiteY28" fmla="*/ 2765211 h 4491789"/>
              <a:gd name="connsiteX29" fmla="*/ 9787923 w 12169615"/>
              <a:gd name="connsiteY29" fmla="*/ 2765211 h 4491789"/>
              <a:gd name="connsiteX30" fmla="*/ 9787923 w 12169615"/>
              <a:gd name="connsiteY30" fmla="*/ 600646 h 4491789"/>
              <a:gd name="connsiteX31" fmla="*/ 9953567 w 12169615"/>
              <a:gd name="connsiteY31" fmla="*/ 591693 h 4491789"/>
              <a:gd name="connsiteX32" fmla="*/ 9953567 w 12169615"/>
              <a:gd name="connsiteY32" fmla="*/ 476786 h 4491789"/>
              <a:gd name="connsiteX33" fmla="*/ 10102050 w 12169615"/>
              <a:gd name="connsiteY33" fmla="*/ 479771 h 4491789"/>
              <a:gd name="connsiteX34" fmla="*/ 10102796 w 12169615"/>
              <a:gd name="connsiteY34" fmla="*/ 213397 h 4491789"/>
              <a:gd name="connsiteX35" fmla="*/ 10199794 w 12169615"/>
              <a:gd name="connsiteY35" fmla="*/ 213397 h 4491789"/>
              <a:gd name="connsiteX36" fmla="*/ 10201286 w 12169615"/>
              <a:gd name="connsiteY36" fmla="*/ 472309 h 4491789"/>
              <a:gd name="connsiteX37" fmla="*/ 10364692 w 12169615"/>
              <a:gd name="connsiteY37" fmla="*/ 477532 h 4491789"/>
              <a:gd name="connsiteX38" fmla="*/ 10369169 w 12169615"/>
              <a:gd name="connsiteY38" fmla="*/ 596169 h 4491789"/>
              <a:gd name="connsiteX39" fmla="*/ 10538544 w 12169615"/>
              <a:gd name="connsiteY39" fmla="*/ 600646 h 4491789"/>
              <a:gd name="connsiteX40" fmla="*/ 10538544 w 12169615"/>
              <a:gd name="connsiteY40" fmla="*/ 2295140 h 4491789"/>
              <a:gd name="connsiteX41" fmla="*/ 12176331 w 12169615"/>
              <a:gd name="connsiteY41" fmla="*/ 0 h 4491789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2244379 w 13195508"/>
              <a:gd name="connsiteY3" fmla="*/ 2248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2244379 w 13195508"/>
              <a:gd name="connsiteY3" fmla="*/ 2248917 h 4544055"/>
              <a:gd name="connsiteX4" fmla="*/ 2730557 w 13195508"/>
              <a:gd name="connsiteY4" fmla="*/ 2729082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2244379 w 13195508"/>
              <a:gd name="connsiteY3" fmla="*/ 2248917 h 4544055"/>
              <a:gd name="connsiteX4" fmla="*/ 2730557 w 13195508"/>
              <a:gd name="connsiteY4" fmla="*/ 2729082 h 4544055"/>
              <a:gd name="connsiteX5" fmla="*/ 2477090 w 13195508"/>
              <a:gd name="connsiteY5" fmla="*/ 2857024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577349 w 13195508"/>
              <a:gd name="connsiteY3" fmla="*/ 2683917 h 4544055"/>
              <a:gd name="connsiteX4" fmla="*/ 2244379 w 13195508"/>
              <a:gd name="connsiteY4" fmla="*/ 2248917 h 4544055"/>
              <a:gd name="connsiteX5" fmla="*/ 2730557 w 13195508"/>
              <a:gd name="connsiteY5" fmla="*/ 2729082 h 4544055"/>
              <a:gd name="connsiteX6" fmla="*/ 2477090 w 13195508"/>
              <a:gd name="connsiteY6" fmla="*/ 2857024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73999 w 13195508"/>
              <a:gd name="connsiteY9" fmla="*/ 2004180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206319 w 13195508"/>
              <a:gd name="connsiteY3" fmla="*/ 2952595 h 4544055"/>
              <a:gd name="connsiteX4" fmla="*/ 2244379 w 13195508"/>
              <a:gd name="connsiteY4" fmla="*/ 2248917 h 4544055"/>
              <a:gd name="connsiteX5" fmla="*/ 2730557 w 13195508"/>
              <a:gd name="connsiteY5" fmla="*/ 2729082 h 4544055"/>
              <a:gd name="connsiteX6" fmla="*/ 2477090 w 13195508"/>
              <a:gd name="connsiteY6" fmla="*/ 2857024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73999 w 13195508"/>
              <a:gd name="connsiteY9" fmla="*/ 2004180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206319 w 13195508"/>
              <a:gd name="connsiteY3" fmla="*/ 2952595 h 4544055"/>
              <a:gd name="connsiteX4" fmla="*/ 2039673 w 13195508"/>
              <a:gd name="connsiteY4" fmla="*/ 2274505 h 4544055"/>
              <a:gd name="connsiteX5" fmla="*/ 2730557 w 13195508"/>
              <a:gd name="connsiteY5" fmla="*/ 2729082 h 4544055"/>
              <a:gd name="connsiteX6" fmla="*/ 2477090 w 13195508"/>
              <a:gd name="connsiteY6" fmla="*/ 2857024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73999 w 13195508"/>
              <a:gd name="connsiteY9" fmla="*/ 2004180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206319 w 13195508"/>
              <a:gd name="connsiteY3" fmla="*/ 2952595 h 4544055"/>
              <a:gd name="connsiteX4" fmla="*/ 2039673 w 13195508"/>
              <a:gd name="connsiteY4" fmla="*/ 2274505 h 4544055"/>
              <a:gd name="connsiteX5" fmla="*/ 2730557 w 13195508"/>
              <a:gd name="connsiteY5" fmla="*/ 2729082 h 4544055"/>
              <a:gd name="connsiteX6" fmla="*/ 2477090 w 13195508"/>
              <a:gd name="connsiteY6" fmla="*/ 2933788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73999 w 13195508"/>
              <a:gd name="connsiteY9" fmla="*/ 2004180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206319 w 13195508"/>
              <a:gd name="connsiteY3" fmla="*/ 2952595 h 4544055"/>
              <a:gd name="connsiteX4" fmla="*/ 2039673 w 13195508"/>
              <a:gd name="connsiteY4" fmla="*/ 2274505 h 4544055"/>
              <a:gd name="connsiteX5" fmla="*/ 2909675 w 13195508"/>
              <a:gd name="connsiteY5" fmla="*/ 2882612 h 4544055"/>
              <a:gd name="connsiteX6" fmla="*/ 2477090 w 13195508"/>
              <a:gd name="connsiteY6" fmla="*/ 2933788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73999 w 13195508"/>
              <a:gd name="connsiteY9" fmla="*/ 2004180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206319 w 13195508"/>
              <a:gd name="connsiteY3" fmla="*/ 2952595 h 4544055"/>
              <a:gd name="connsiteX4" fmla="*/ 2039673 w 13195508"/>
              <a:gd name="connsiteY4" fmla="*/ 2274505 h 4544055"/>
              <a:gd name="connsiteX5" fmla="*/ 2909675 w 13195508"/>
              <a:gd name="connsiteY5" fmla="*/ 2908200 h 4544055"/>
              <a:gd name="connsiteX6" fmla="*/ 2477090 w 13195508"/>
              <a:gd name="connsiteY6" fmla="*/ 2933788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73999 w 13195508"/>
              <a:gd name="connsiteY9" fmla="*/ 2004180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206319 w 13195508"/>
              <a:gd name="connsiteY3" fmla="*/ 2952595 h 4544055"/>
              <a:gd name="connsiteX4" fmla="*/ 2039673 w 13195508"/>
              <a:gd name="connsiteY4" fmla="*/ 2274505 h 4544055"/>
              <a:gd name="connsiteX5" fmla="*/ 2909675 w 13195508"/>
              <a:gd name="connsiteY5" fmla="*/ 2908200 h 4544055"/>
              <a:gd name="connsiteX6" fmla="*/ 2477090 w 13195508"/>
              <a:gd name="connsiteY6" fmla="*/ 2933788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35617 w 13195508"/>
              <a:gd name="connsiteY9" fmla="*/ 2426387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206319 w 13195508"/>
              <a:gd name="connsiteY3" fmla="*/ 2952595 h 4544055"/>
              <a:gd name="connsiteX4" fmla="*/ 2039673 w 13195508"/>
              <a:gd name="connsiteY4" fmla="*/ 2274505 h 4544055"/>
              <a:gd name="connsiteX5" fmla="*/ 2909675 w 13195508"/>
              <a:gd name="connsiteY5" fmla="*/ 2908200 h 4544055"/>
              <a:gd name="connsiteX6" fmla="*/ 2477090 w 13195508"/>
              <a:gd name="connsiteY6" fmla="*/ 2933788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73999 w 13195508"/>
              <a:gd name="connsiteY9" fmla="*/ 2413593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720068"/>
              <a:gd name="connsiteY0" fmla="*/ 4492878 h 4492878"/>
              <a:gd name="connsiteX1" fmla="*/ 1577349 w 13720068"/>
              <a:gd name="connsiteY1" fmla="*/ 4492878 h 4492878"/>
              <a:gd name="connsiteX2" fmla="*/ 1569654 w 13720068"/>
              <a:gd name="connsiteY2" fmla="*/ 2904498 h 4492878"/>
              <a:gd name="connsiteX3" fmla="*/ 1206319 w 13720068"/>
              <a:gd name="connsiteY3" fmla="*/ 2901418 h 4492878"/>
              <a:gd name="connsiteX4" fmla="*/ 2039673 w 13720068"/>
              <a:gd name="connsiteY4" fmla="*/ 2223328 h 4492878"/>
              <a:gd name="connsiteX5" fmla="*/ 2909675 w 13720068"/>
              <a:gd name="connsiteY5" fmla="*/ 2857023 h 4492878"/>
              <a:gd name="connsiteX6" fmla="*/ 2477090 w 13720068"/>
              <a:gd name="connsiteY6" fmla="*/ 2882611 h 4492878"/>
              <a:gd name="connsiteX7" fmla="*/ 2489884 w 13720068"/>
              <a:gd name="connsiteY7" fmla="*/ 4060861 h 4492878"/>
              <a:gd name="connsiteX8" fmla="*/ 3773999 w 13720068"/>
              <a:gd name="connsiteY8" fmla="*/ 4060861 h 4492878"/>
              <a:gd name="connsiteX9" fmla="*/ 3773999 w 13720068"/>
              <a:gd name="connsiteY9" fmla="*/ 2362416 h 4492878"/>
              <a:gd name="connsiteX10" fmla="*/ 4103794 w 13720068"/>
              <a:gd name="connsiteY10" fmla="*/ 1953003 h 4492878"/>
              <a:gd name="connsiteX11" fmla="*/ 4103794 w 13720068"/>
              <a:gd name="connsiteY11" fmla="*/ 1800789 h 4492878"/>
              <a:gd name="connsiteX12" fmla="*/ 4229893 w 13720068"/>
              <a:gd name="connsiteY12" fmla="*/ 1800789 h 4492878"/>
              <a:gd name="connsiteX13" fmla="*/ 4229893 w 13720068"/>
              <a:gd name="connsiteY13" fmla="*/ 1576200 h 4492878"/>
              <a:gd name="connsiteX14" fmla="*/ 4499997 w 13720068"/>
              <a:gd name="connsiteY14" fmla="*/ 1576200 h 4492878"/>
              <a:gd name="connsiteX15" fmla="*/ 4499997 w 13720068"/>
              <a:gd name="connsiteY15" fmla="*/ 3676596 h 4492878"/>
              <a:gd name="connsiteX16" fmla="*/ 5772920 w 13720068"/>
              <a:gd name="connsiteY16" fmla="*/ 3676596 h 4492878"/>
              <a:gd name="connsiteX17" fmla="*/ 5772920 w 13720068"/>
              <a:gd name="connsiteY17" fmla="*/ 1011368 h 4492878"/>
              <a:gd name="connsiteX18" fmla="*/ 6228068 w 13720068"/>
              <a:gd name="connsiteY18" fmla="*/ 1200889 h 4492878"/>
              <a:gd name="connsiteX19" fmla="*/ 6207176 w 13720068"/>
              <a:gd name="connsiteY19" fmla="*/ 1723190 h 4492878"/>
              <a:gd name="connsiteX20" fmla="*/ 6528018 w 13720068"/>
              <a:gd name="connsiteY20" fmla="*/ 1738859 h 4492878"/>
              <a:gd name="connsiteX21" fmla="*/ 6528018 w 13720068"/>
              <a:gd name="connsiteY21" fmla="*/ 3231894 h 4492878"/>
              <a:gd name="connsiteX22" fmla="*/ 7788256 w 13720068"/>
              <a:gd name="connsiteY22" fmla="*/ 3231894 h 4492878"/>
              <a:gd name="connsiteX23" fmla="*/ 7788256 w 13720068"/>
              <a:gd name="connsiteY23" fmla="*/ 280893 h 4492878"/>
              <a:gd name="connsiteX24" fmla="*/ 7924800 w 13720068"/>
              <a:gd name="connsiteY24" fmla="*/ 280893 h 4492878"/>
              <a:gd name="connsiteX25" fmla="*/ 7926293 w 13720068"/>
              <a:gd name="connsiteY25" fmla="*/ 534582 h 4492878"/>
              <a:gd name="connsiteX26" fmla="*/ 8062837 w 13720068"/>
              <a:gd name="connsiteY26" fmla="*/ 528613 h 4492878"/>
              <a:gd name="connsiteX27" fmla="*/ 8062837 w 13720068"/>
              <a:gd name="connsiteY27" fmla="*/ 640535 h 4492878"/>
              <a:gd name="connsiteX28" fmla="*/ 8535892 w 13720068"/>
              <a:gd name="connsiteY28" fmla="*/ 659188 h 4492878"/>
              <a:gd name="connsiteX29" fmla="*/ 8535892 w 13720068"/>
              <a:gd name="connsiteY29" fmla="*/ 2766300 h 4492878"/>
              <a:gd name="connsiteX30" fmla="*/ 9787923 w 13720068"/>
              <a:gd name="connsiteY30" fmla="*/ 2766300 h 4492878"/>
              <a:gd name="connsiteX31" fmla="*/ 9787923 w 13720068"/>
              <a:gd name="connsiteY31" fmla="*/ 601735 h 4492878"/>
              <a:gd name="connsiteX32" fmla="*/ 9953567 w 13720068"/>
              <a:gd name="connsiteY32" fmla="*/ 592782 h 4492878"/>
              <a:gd name="connsiteX33" fmla="*/ 9953567 w 13720068"/>
              <a:gd name="connsiteY33" fmla="*/ 477875 h 4492878"/>
              <a:gd name="connsiteX34" fmla="*/ 10102050 w 13720068"/>
              <a:gd name="connsiteY34" fmla="*/ 480860 h 4492878"/>
              <a:gd name="connsiteX35" fmla="*/ 10102796 w 13720068"/>
              <a:gd name="connsiteY35" fmla="*/ 214486 h 4492878"/>
              <a:gd name="connsiteX36" fmla="*/ 10199794 w 13720068"/>
              <a:gd name="connsiteY36" fmla="*/ 214486 h 4492878"/>
              <a:gd name="connsiteX37" fmla="*/ 10201286 w 13720068"/>
              <a:gd name="connsiteY37" fmla="*/ 473398 h 4492878"/>
              <a:gd name="connsiteX38" fmla="*/ 10364692 w 13720068"/>
              <a:gd name="connsiteY38" fmla="*/ 478621 h 4492878"/>
              <a:gd name="connsiteX39" fmla="*/ 10369169 w 13720068"/>
              <a:gd name="connsiteY39" fmla="*/ 597258 h 4492878"/>
              <a:gd name="connsiteX40" fmla="*/ 10538544 w 13720068"/>
              <a:gd name="connsiteY40" fmla="*/ 601735 h 4492878"/>
              <a:gd name="connsiteX41" fmla="*/ 10538544 w 13720068"/>
              <a:gd name="connsiteY41" fmla="*/ 2296229 h 4492878"/>
              <a:gd name="connsiteX42" fmla="*/ 13720068 w 13720068"/>
              <a:gd name="connsiteY42" fmla="*/ 0 h 4492878"/>
              <a:gd name="connsiteX0" fmla="*/ 0 w 13720068"/>
              <a:gd name="connsiteY0" fmla="*/ 4492878 h 4492878"/>
              <a:gd name="connsiteX1" fmla="*/ 1577349 w 13720068"/>
              <a:gd name="connsiteY1" fmla="*/ 4492878 h 4492878"/>
              <a:gd name="connsiteX2" fmla="*/ 1569654 w 13720068"/>
              <a:gd name="connsiteY2" fmla="*/ 2904498 h 4492878"/>
              <a:gd name="connsiteX3" fmla="*/ 1206319 w 13720068"/>
              <a:gd name="connsiteY3" fmla="*/ 2901418 h 4492878"/>
              <a:gd name="connsiteX4" fmla="*/ 2039673 w 13720068"/>
              <a:gd name="connsiteY4" fmla="*/ 2223328 h 4492878"/>
              <a:gd name="connsiteX5" fmla="*/ 2909675 w 13720068"/>
              <a:gd name="connsiteY5" fmla="*/ 2857023 h 4492878"/>
              <a:gd name="connsiteX6" fmla="*/ 2477090 w 13720068"/>
              <a:gd name="connsiteY6" fmla="*/ 2882611 h 4492878"/>
              <a:gd name="connsiteX7" fmla="*/ 2489884 w 13720068"/>
              <a:gd name="connsiteY7" fmla="*/ 4060861 h 4492878"/>
              <a:gd name="connsiteX8" fmla="*/ 3773999 w 13720068"/>
              <a:gd name="connsiteY8" fmla="*/ 4060861 h 4492878"/>
              <a:gd name="connsiteX9" fmla="*/ 3773999 w 13720068"/>
              <a:gd name="connsiteY9" fmla="*/ 2362416 h 4492878"/>
              <a:gd name="connsiteX10" fmla="*/ 4103794 w 13720068"/>
              <a:gd name="connsiteY10" fmla="*/ 1953003 h 4492878"/>
              <a:gd name="connsiteX11" fmla="*/ 4103794 w 13720068"/>
              <a:gd name="connsiteY11" fmla="*/ 1800789 h 4492878"/>
              <a:gd name="connsiteX12" fmla="*/ 4229893 w 13720068"/>
              <a:gd name="connsiteY12" fmla="*/ 1800789 h 4492878"/>
              <a:gd name="connsiteX13" fmla="*/ 4229893 w 13720068"/>
              <a:gd name="connsiteY13" fmla="*/ 1576200 h 4492878"/>
              <a:gd name="connsiteX14" fmla="*/ 4499997 w 13720068"/>
              <a:gd name="connsiteY14" fmla="*/ 1576200 h 4492878"/>
              <a:gd name="connsiteX15" fmla="*/ 4499997 w 13720068"/>
              <a:gd name="connsiteY15" fmla="*/ 3676596 h 4492878"/>
              <a:gd name="connsiteX16" fmla="*/ 5772920 w 13720068"/>
              <a:gd name="connsiteY16" fmla="*/ 3676596 h 4492878"/>
              <a:gd name="connsiteX17" fmla="*/ 5772920 w 13720068"/>
              <a:gd name="connsiteY17" fmla="*/ 1011368 h 4492878"/>
              <a:gd name="connsiteX18" fmla="*/ 6228068 w 13720068"/>
              <a:gd name="connsiteY18" fmla="*/ 1200889 h 4492878"/>
              <a:gd name="connsiteX19" fmla="*/ 6207176 w 13720068"/>
              <a:gd name="connsiteY19" fmla="*/ 1723190 h 4492878"/>
              <a:gd name="connsiteX20" fmla="*/ 6528018 w 13720068"/>
              <a:gd name="connsiteY20" fmla="*/ 1738859 h 4492878"/>
              <a:gd name="connsiteX21" fmla="*/ 6528018 w 13720068"/>
              <a:gd name="connsiteY21" fmla="*/ 3231894 h 4492878"/>
              <a:gd name="connsiteX22" fmla="*/ 7788256 w 13720068"/>
              <a:gd name="connsiteY22" fmla="*/ 3231894 h 4492878"/>
              <a:gd name="connsiteX23" fmla="*/ 7788256 w 13720068"/>
              <a:gd name="connsiteY23" fmla="*/ 280893 h 4492878"/>
              <a:gd name="connsiteX24" fmla="*/ 7924800 w 13720068"/>
              <a:gd name="connsiteY24" fmla="*/ 280893 h 4492878"/>
              <a:gd name="connsiteX25" fmla="*/ 7926293 w 13720068"/>
              <a:gd name="connsiteY25" fmla="*/ 534582 h 4492878"/>
              <a:gd name="connsiteX26" fmla="*/ 8062837 w 13720068"/>
              <a:gd name="connsiteY26" fmla="*/ 528613 h 4492878"/>
              <a:gd name="connsiteX27" fmla="*/ 8062837 w 13720068"/>
              <a:gd name="connsiteY27" fmla="*/ 640535 h 4492878"/>
              <a:gd name="connsiteX28" fmla="*/ 8535892 w 13720068"/>
              <a:gd name="connsiteY28" fmla="*/ 659188 h 4492878"/>
              <a:gd name="connsiteX29" fmla="*/ 8535892 w 13720068"/>
              <a:gd name="connsiteY29" fmla="*/ 2766300 h 4492878"/>
              <a:gd name="connsiteX30" fmla="*/ 9787923 w 13720068"/>
              <a:gd name="connsiteY30" fmla="*/ 2766300 h 4492878"/>
              <a:gd name="connsiteX31" fmla="*/ 9787923 w 13720068"/>
              <a:gd name="connsiteY31" fmla="*/ 601735 h 4492878"/>
              <a:gd name="connsiteX32" fmla="*/ 9953567 w 13720068"/>
              <a:gd name="connsiteY32" fmla="*/ 592782 h 4492878"/>
              <a:gd name="connsiteX33" fmla="*/ 9953567 w 13720068"/>
              <a:gd name="connsiteY33" fmla="*/ 477875 h 4492878"/>
              <a:gd name="connsiteX34" fmla="*/ 10102050 w 13720068"/>
              <a:gd name="connsiteY34" fmla="*/ 480860 h 4492878"/>
              <a:gd name="connsiteX35" fmla="*/ 10102796 w 13720068"/>
              <a:gd name="connsiteY35" fmla="*/ 214486 h 4492878"/>
              <a:gd name="connsiteX36" fmla="*/ 10199794 w 13720068"/>
              <a:gd name="connsiteY36" fmla="*/ 214486 h 4492878"/>
              <a:gd name="connsiteX37" fmla="*/ 10201286 w 13720068"/>
              <a:gd name="connsiteY37" fmla="*/ 473398 h 4492878"/>
              <a:gd name="connsiteX38" fmla="*/ 10364692 w 13720068"/>
              <a:gd name="connsiteY38" fmla="*/ 478621 h 4492878"/>
              <a:gd name="connsiteX39" fmla="*/ 10369169 w 13720068"/>
              <a:gd name="connsiteY39" fmla="*/ 597258 h 4492878"/>
              <a:gd name="connsiteX40" fmla="*/ 10538544 w 13720068"/>
              <a:gd name="connsiteY40" fmla="*/ 601735 h 4492878"/>
              <a:gd name="connsiteX41" fmla="*/ 10538544 w 13720068"/>
              <a:gd name="connsiteY41" fmla="*/ 2296229 h 4492878"/>
              <a:gd name="connsiteX42" fmla="*/ 13720068 w 13720068"/>
              <a:gd name="connsiteY42" fmla="*/ 0 h 4492878"/>
              <a:gd name="connsiteX0" fmla="*/ 0 w 13720068"/>
              <a:gd name="connsiteY0" fmla="*/ 4492878 h 4492878"/>
              <a:gd name="connsiteX1" fmla="*/ 1577349 w 13720068"/>
              <a:gd name="connsiteY1" fmla="*/ 4492878 h 4492878"/>
              <a:gd name="connsiteX2" fmla="*/ 1569654 w 13720068"/>
              <a:gd name="connsiteY2" fmla="*/ 2904498 h 4492878"/>
              <a:gd name="connsiteX3" fmla="*/ 1206319 w 13720068"/>
              <a:gd name="connsiteY3" fmla="*/ 2901418 h 4492878"/>
              <a:gd name="connsiteX4" fmla="*/ 2039673 w 13720068"/>
              <a:gd name="connsiteY4" fmla="*/ 2223328 h 4492878"/>
              <a:gd name="connsiteX5" fmla="*/ 2909675 w 13720068"/>
              <a:gd name="connsiteY5" fmla="*/ 2857023 h 4492878"/>
              <a:gd name="connsiteX6" fmla="*/ 2477090 w 13720068"/>
              <a:gd name="connsiteY6" fmla="*/ 2882611 h 4492878"/>
              <a:gd name="connsiteX7" fmla="*/ 2489884 w 13720068"/>
              <a:gd name="connsiteY7" fmla="*/ 4060861 h 4492878"/>
              <a:gd name="connsiteX8" fmla="*/ 3773999 w 13720068"/>
              <a:gd name="connsiteY8" fmla="*/ 4060861 h 4492878"/>
              <a:gd name="connsiteX9" fmla="*/ 3773999 w 13720068"/>
              <a:gd name="connsiteY9" fmla="*/ 2362416 h 4492878"/>
              <a:gd name="connsiteX10" fmla="*/ 4103794 w 13720068"/>
              <a:gd name="connsiteY10" fmla="*/ 1953003 h 4492878"/>
              <a:gd name="connsiteX11" fmla="*/ 4103794 w 13720068"/>
              <a:gd name="connsiteY11" fmla="*/ 1800789 h 4492878"/>
              <a:gd name="connsiteX12" fmla="*/ 4229893 w 13720068"/>
              <a:gd name="connsiteY12" fmla="*/ 1800789 h 4492878"/>
              <a:gd name="connsiteX13" fmla="*/ 4229893 w 13720068"/>
              <a:gd name="connsiteY13" fmla="*/ 1576200 h 4492878"/>
              <a:gd name="connsiteX14" fmla="*/ 4499997 w 13720068"/>
              <a:gd name="connsiteY14" fmla="*/ 1576200 h 4492878"/>
              <a:gd name="connsiteX15" fmla="*/ 4499997 w 13720068"/>
              <a:gd name="connsiteY15" fmla="*/ 3676596 h 4492878"/>
              <a:gd name="connsiteX16" fmla="*/ 5772920 w 13720068"/>
              <a:gd name="connsiteY16" fmla="*/ 3676596 h 4492878"/>
              <a:gd name="connsiteX17" fmla="*/ 5772920 w 13720068"/>
              <a:gd name="connsiteY17" fmla="*/ 1011368 h 4492878"/>
              <a:gd name="connsiteX18" fmla="*/ 6228068 w 13720068"/>
              <a:gd name="connsiteY18" fmla="*/ 1200889 h 4492878"/>
              <a:gd name="connsiteX19" fmla="*/ 6207176 w 13720068"/>
              <a:gd name="connsiteY19" fmla="*/ 1723190 h 4492878"/>
              <a:gd name="connsiteX20" fmla="*/ 6528018 w 13720068"/>
              <a:gd name="connsiteY20" fmla="*/ 1738859 h 4492878"/>
              <a:gd name="connsiteX21" fmla="*/ 6528018 w 13720068"/>
              <a:gd name="connsiteY21" fmla="*/ 3231894 h 4492878"/>
              <a:gd name="connsiteX22" fmla="*/ 7788256 w 13720068"/>
              <a:gd name="connsiteY22" fmla="*/ 3231894 h 4492878"/>
              <a:gd name="connsiteX23" fmla="*/ 7788256 w 13720068"/>
              <a:gd name="connsiteY23" fmla="*/ 280893 h 4492878"/>
              <a:gd name="connsiteX24" fmla="*/ 7924800 w 13720068"/>
              <a:gd name="connsiteY24" fmla="*/ 280893 h 4492878"/>
              <a:gd name="connsiteX25" fmla="*/ 7926293 w 13720068"/>
              <a:gd name="connsiteY25" fmla="*/ 534582 h 4492878"/>
              <a:gd name="connsiteX26" fmla="*/ 8062837 w 13720068"/>
              <a:gd name="connsiteY26" fmla="*/ 528613 h 4492878"/>
              <a:gd name="connsiteX27" fmla="*/ 8062837 w 13720068"/>
              <a:gd name="connsiteY27" fmla="*/ 640535 h 4492878"/>
              <a:gd name="connsiteX28" fmla="*/ 8535892 w 13720068"/>
              <a:gd name="connsiteY28" fmla="*/ 659188 h 4492878"/>
              <a:gd name="connsiteX29" fmla="*/ 8535892 w 13720068"/>
              <a:gd name="connsiteY29" fmla="*/ 2766300 h 4492878"/>
              <a:gd name="connsiteX30" fmla="*/ 9787923 w 13720068"/>
              <a:gd name="connsiteY30" fmla="*/ 2766300 h 4492878"/>
              <a:gd name="connsiteX31" fmla="*/ 9787923 w 13720068"/>
              <a:gd name="connsiteY31" fmla="*/ 601735 h 4492878"/>
              <a:gd name="connsiteX32" fmla="*/ 9953567 w 13720068"/>
              <a:gd name="connsiteY32" fmla="*/ 592782 h 4492878"/>
              <a:gd name="connsiteX33" fmla="*/ 9953567 w 13720068"/>
              <a:gd name="connsiteY33" fmla="*/ 477875 h 4492878"/>
              <a:gd name="connsiteX34" fmla="*/ 10102050 w 13720068"/>
              <a:gd name="connsiteY34" fmla="*/ 480860 h 4492878"/>
              <a:gd name="connsiteX35" fmla="*/ 10102796 w 13720068"/>
              <a:gd name="connsiteY35" fmla="*/ 214486 h 4492878"/>
              <a:gd name="connsiteX36" fmla="*/ 10199794 w 13720068"/>
              <a:gd name="connsiteY36" fmla="*/ 214486 h 4492878"/>
              <a:gd name="connsiteX37" fmla="*/ 10201286 w 13720068"/>
              <a:gd name="connsiteY37" fmla="*/ 473398 h 4492878"/>
              <a:gd name="connsiteX38" fmla="*/ 10364692 w 13720068"/>
              <a:gd name="connsiteY38" fmla="*/ 478621 h 4492878"/>
              <a:gd name="connsiteX39" fmla="*/ 10369169 w 13720068"/>
              <a:gd name="connsiteY39" fmla="*/ 597258 h 4492878"/>
              <a:gd name="connsiteX40" fmla="*/ 10538544 w 13720068"/>
              <a:gd name="connsiteY40" fmla="*/ 601735 h 4492878"/>
              <a:gd name="connsiteX41" fmla="*/ 10538544 w 13720068"/>
              <a:gd name="connsiteY41" fmla="*/ 2296229 h 4492878"/>
              <a:gd name="connsiteX42" fmla="*/ 13720068 w 13720068"/>
              <a:gd name="connsiteY42" fmla="*/ 0 h 4492878"/>
              <a:gd name="connsiteX0" fmla="*/ 0 w 13720068"/>
              <a:gd name="connsiteY0" fmla="*/ 4492878 h 4492878"/>
              <a:gd name="connsiteX1" fmla="*/ 1577349 w 13720068"/>
              <a:gd name="connsiteY1" fmla="*/ 4492878 h 4492878"/>
              <a:gd name="connsiteX2" fmla="*/ 1569654 w 13720068"/>
              <a:gd name="connsiteY2" fmla="*/ 2904498 h 4492878"/>
              <a:gd name="connsiteX3" fmla="*/ 1206319 w 13720068"/>
              <a:gd name="connsiteY3" fmla="*/ 2901418 h 4492878"/>
              <a:gd name="connsiteX4" fmla="*/ 2039673 w 13720068"/>
              <a:gd name="connsiteY4" fmla="*/ 2223328 h 4492878"/>
              <a:gd name="connsiteX5" fmla="*/ 2909675 w 13720068"/>
              <a:gd name="connsiteY5" fmla="*/ 2857023 h 4492878"/>
              <a:gd name="connsiteX6" fmla="*/ 2477090 w 13720068"/>
              <a:gd name="connsiteY6" fmla="*/ 2882611 h 4492878"/>
              <a:gd name="connsiteX7" fmla="*/ 2489884 w 13720068"/>
              <a:gd name="connsiteY7" fmla="*/ 4060861 h 4492878"/>
              <a:gd name="connsiteX8" fmla="*/ 3773999 w 13720068"/>
              <a:gd name="connsiteY8" fmla="*/ 4060861 h 4492878"/>
              <a:gd name="connsiteX9" fmla="*/ 3773999 w 13720068"/>
              <a:gd name="connsiteY9" fmla="*/ 2362416 h 4492878"/>
              <a:gd name="connsiteX10" fmla="*/ 4103794 w 13720068"/>
              <a:gd name="connsiteY10" fmla="*/ 1953003 h 4492878"/>
              <a:gd name="connsiteX11" fmla="*/ 4103794 w 13720068"/>
              <a:gd name="connsiteY11" fmla="*/ 1800789 h 4492878"/>
              <a:gd name="connsiteX12" fmla="*/ 4229893 w 13720068"/>
              <a:gd name="connsiteY12" fmla="*/ 1800789 h 4492878"/>
              <a:gd name="connsiteX13" fmla="*/ 4229893 w 13720068"/>
              <a:gd name="connsiteY13" fmla="*/ 1576200 h 4492878"/>
              <a:gd name="connsiteX14" fmla="*/ 4499997 w 13720068"/>
              <a:gd name="connsiteY14" fmla="*/ 1576200 h 4492878"/>
              <a:gd name="connsiteX15" fmla="*/ 4499997 w 13720068"/>
              <a:gd name="connsiteY15" fmla="*/ 3676596 h 4492878"/>
              <a:gd name="connsiteX16" fmla="*/ 5772920 w 13720068"/>
              <a:gd name="connsiteY16" fmla="*/ 3676596 h 4492878"/>
              <a:gd name="connsiteX17" fmla="*/ 5772920 w 13720068"/>
              <a:gd name="connsiteY17" fmla="*/ 1011368 h 4492878"/>
              <a:gd name="connsiteX18" fmla="*/ 6228068 w 13720068"/>
              <a:gd name="connsiteY18" fmla="*/ 1200889 h 4492878"/>
              <a:gd name="connsiteX19" fmla="*/ 6207176 w 13720068"/>
              <a:gd name="connsiteY19" fmla="*/ 1723190 h 4492878"/>
              <a:gd name="connsiteX20" fmla="*/ 6528018 w 13720068"/>
              <a:gd name="connsiteY20" fmla="*/ 1738859 h 4492878"/>
              <a:gd name="connsiteX21" fmla="*/ 6528018 w 13720068"/>
              <a:gd name="connsiteY21" fmla="*/ 3231894 h 4492878"/>
              <a:gd name="connsiteX22" fmla="*/ 7788256 w 13720068"/>
              <a:gd name="connsiteY22" fmla="*/ 3231894 h 4492878"/>
              <a:gd name="connsiteX23" fmla="*/ 7788256 w 13720068"/>
              <a:gd name="connsiteY23" fmla="*/ 280893 h 4492878"/>
              <a:gd name="connsiteX24" fmla="*/ 7924800 w 13720068"/>
              <a:gd name="connsiteY24" fmla="*/ 280893 h 4492878"/>
              <a:gd name="connsiteX25" fmla="*/ 7926293 w 13720068"/>
              <a:gd name="connsiteY25" fmla="*/ 534582 h 4492878"/>
              <a:gd name="connsiteX26" fmla="*/ 8062837 w 13720068"/>
              <a:gd name="connsiteY26" fmla="*/ 528613 h 4492878"/>
              <a:gd name="connsiteX27" fmla="*/ 8062837 w 13720068"/>
              <a:gd name="connsiteY27" fmla="*/ 640535 h 4492878"/>
              <a:gd name="connsiteX28" fmla="*/ 8535892 w 13720068"/>
              <a:gd name="connsiteY28" fmla="*/ 659188 h 4492878"/>
              <a:gd name="connsiteX29" fmla="*/ 8535892 w 13720068"/>
              <a:gd name="connsiteY29" fmla="*/ 2766300 h 4492878"/>
              <a:gd name="connsiteX30" fmla="*/ 9787923 w 13720068"/>
              <a:gd name="connsiteY30" fmla="*/ 2766300 h 4492878"/>
              <a:gd name="connsiteX31" fmla="*/ 9787923 w 13720068"/>
              <a:gd name="connsiteY31" fmla="*/ 601735 h 4492878"/>
              <a:gd name="connsiteX32" fmla="*/ 9953567 w 13720068"/>
              <a:gd name="connsiteY32" fmla="*/ 592782 h 4492878"/>
              <a:gd name="connsiteX33" fmla="*/ 9953567 w 13720068"/>
              <a:gd name="connsiteY33" fmla="*/ 477875 h 4492878"/>
              <a:gd name="connsiteX34" fmla="*/ 10102050 w 13720068"/>
              <a:gd name="connsiteY34" fmla="*/ 480860 h 4492878"/>
              <a:gd name="connsiteX35" fmla="*/ 10102796 w 13720068"/>
              <a:gd name="connsiteY35" fmla="*/ 214486 h 4492878"/>
              <a:gd name="connsiteX36" fmla="*/ 10199794 w 13720068"/>
              <a:gd name="connsiteY36" fmla="*/ 214486 h 4492878"/>
              <a:gd name="connsiteX37" fmla="*/ 10201286 w 13720068"/>
              <a:gd name="connsiteY37" fmla="*/ 473398 h 4492878"/>
              <a:gd name="connsiteX38" fmla="*/ 10364692 w 13720068"/>
              <a:gd name="connsiteY38" fmla="*/ 478621 h 4492878"/>
              <a:gd name="connsiteX39" fmla="*/ 10369169 w 13720068"/>
              <a:gd name="connsiteY39" fmla="*/ 597258 h 4492878"/>
              <a:gd name="connsiteX40" fmla="*/ 10538544 w 13720068"/>
              <a:gd name="connsiteY40" fmla="*/ 601735 h 4492878"/>
              <a:gd name="connsiteX41" fmla="*/ 10538544 w 13720068"/>
              <a:gd name="connsiteY41" fmla="*/ 2296229 h 4492878"/>
              <a:gd name="connsiteX42" fmla="*/ 13720068 w 13720068"/>
              <a:gd name="connsiteY42" fmla="*/ 0 h 449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720068" h="4492878">
                <a:moveTo>
                  <a:pt x="0" y="4492878"/>
                </a:moveTo>
                <a:lnTo>
                  <a:pt x="1577349" y="4492878"/>
                </a:lnTo>
                <a:lnTo>
                  <a:pt x="1569654" y="2904498"/>
                </a:lnTo>
                <a:lnTo>
                  <a:pt x="1206319" y="2901418"/>
                </a:lnTo>
                <a:lnTo>
                  <a:pt x="2039673" y="2223328"/>
                </a:lnTo>
                <a:lnTo>
                  <a:pt x="2909675" y="2857023"/>
                </a:lnTo>
                <a:lnTo>
                  <a:pt x="2477090" y="2882611"/>
                </a:lnTo>
                <a:lnTo>
                  <a:pt x="2489884" y="4060861"/>
                </a:lnTo>
                <a:lnTo>
                  <a:pt x="3773999" y="4060861"/>
                </a:lnTo>
                <a:lnTo>
                  <a:pt x="3773999" y="2362416"/>
                </a:lnTo>
                <a:lnTo>
                  <a:pt x="4103794" y="1953003"/>
                </a:lnTo>
                <a:lnTo>
                  <a:pt x="4103794" y="1800789"/>
                </a:lnTo>
                <a:lnTo>
                  <a:pt x="4229893" y="1800789"/>
                </a:lnTo>
                <a:lnTo>
                  <a:pt x="4229893" y="1576200"/>
                </a:lnTo>
                <a:lnTo>
                  <a:pt x="4499997" y="1576200"/>
                </a:lnTo>
                <a:lnTo>
                  <a:pt x="4499997" y="3676596"/>
                </a:lnTo>
                <a:lnTo>
                  <a:pt x="5772920" y="3676596"/>
                </a:lnTo>
                <a:lnTo>
                  <a:pt x="5772920" y="1011368"/>
                </a:lnTo>
                <a:lnTo>
                  <a:pt x="6228068" y="1200889"/>
                </a:lnTo>
                <a:lnTo>
                  <a:pt x="6207176" y="1723190"/>
                </a:lnTo>
                <a:lnTo>
                  <a:pt x="6528018" y="1738859"/>
                </a:lnTo>
                <a:lnTo>
                  <a:pt x="6528018" y="3231894"/>
                </a:lnTo>
                <a:lnTo>
                  <a:pt x="7788256" y="3231894"/>
                </a:lnTo>
                <a:lnTo>
                  <a:pt x="7788256" y="280893"/>
                </a:lnTo>
                <a:lnTo>
                  <a:pt x="7924800" y="280893"/>
                </a:lnTo>
                <a:cubicBezTo>
                  <a:pt x="7925298" y="365456"/>
                  <a:pt x="7925795" y="450019"/>
                  <a:pt x="7926293" y="534582"/>
                </a:cubicBezTo>
                <a:lnTo>
                  <a:pt x="8062837" y="528613"/>
                </a:lnTo>
                <a:lnTo>
                  <a:pt x="8062837" y="640535"/>
                </a:lnTo>
                <a:lnTo>
                  <a:pt x="8535892" y="659188"/>
                </a:lnTo>
                <a:lnTo>
                  <a:pt x="8535892" y="2766300"/>
                </a:lnTo>
                <a:lnTo>
                  <a:pt x="9787923" y="2766300"/>
                </a:lnTo>
                <a:lnTo>
                  <a:pt x="9787923" y="601735"/>
                </a:lnTo>
                <a:lnTo>
                  <a:pt x="9953567" y="592782"/>
                </a:lnTo>
                <a:lnTo>
                  <a:pt x="9953567" y="477875"/>
                </a:lnTo>
                <a:lnTo>
                  <a:pt x="10102050" y="480860"/>
                </a:lnTo>
                <a:cubicBezTo>
                  <a:pt x="10102299" y="392069"/>
                  <a:pt x="10102547" y="303277"/>
                  <a:pt x="10102796" y="214486"/>
                </a:cubicBezTo>
                <a:lnTo>
                  <a:pt x="10199794" y="214486"/>
                </a:lnTo>
                <a:cubicBezTo>
                  <a:pt x="10200291" y="300790"/>
                  <a:pt x="10200789" y="387094"/>
                  <a:pt x="10201286" y="473398"/>
                </a:cubicBezTo>
                <a:lnTo>
                  <a:pt x="10364692" y="478621"/>
                </a:lnTo>
                <a:lnTo>
                  <a:pt x="10369169" y="597258"/>
                </a:lnTo>
                <a:lnTo>
                  <a:pt x="10538544" y="601735"/>
                </a:lnTo>
                <a:lnTo>
                  <a:pt x="10538544" y="2296229"/>
                </a:lnTo>
                <a:cubicBezTo>
                  <a:pt x="11485991" y="1634896"/>
                  <a:pt x="12694222" y="751980"/>
                  <a:pt x="13720068" y="0"/>
                </a:cubicBezTo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  <a:headEnd type="oval" w="lg" len="lg"/>
            <a:tailEnd type="triangle" w="lg" len="lg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1CD58-65D4-4058-B671-97558BE7AE19}"/>
              </a:ext>
            </a:extLst>
          </p:cNvPr>
          <p:cNvSpPr/>
          <p:nvPr/>
        </p:nvSpPr>
        <p:spPr>
          <a:xfrm>
            <a:off x="2502519" y="4396238"/>
            <a:ext cx="374031" cy="374031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A5FFD098-3C95-41C3-B85A-2E51F509ADFC}"/>
              </a:ext>
            </a:extLst>
          </p:cNvPr>
          <p:cNvSpPr/>
          <p:nvPr/>
        </p:nvSpPr>
        <p:spPr>
          <a:xfrm>
            <a:off x="2190006" y="5386488"/>
            <a:ext cx="1964568" cy="671288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909BA8-AEE7-45EC-9742-54E969C34548}"/>
              </a:ext>
            </a:extLst>
          </p:cNvPr>
          <p:cNvSpPr txBox="1"/>
          <p:nvPr/>
        </p:nvSpPr>
        <p:spPr>
          <a:xfrm>
            <a:off x="4181276" y="5798974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577EBB-B85B-4A9E-8663-CA08A695ACE7}"/>
              </a:ext>
            </a:extLst>
          </p:cNvPr>
          <p:cNvSpPr txBox="1"/>
          <p:nvPr/>
        </p:nvSpPr>
        <p:spPr>
          <a:xfrm>
            <a:off x="5806566" y="5444284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9DB912-75E6-42F3-9F3B-50E25E83B371}"/>
              </a:ext>
            </a:extLst>
          </p:cNvPr>
          <p:cNvSpPr txBox="1"/>
          <p:nvPr/>
        </p:nvSpPr>
        <p:spPr>
          <a:xfrm>
            <a:off x="9057145" y="4734902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Arc 59">
            <a:extLst>
              <a:ext uri="{FF2B5EF4-FFF2-40B4-BE49-F238E27FC236}">
                <a16:creationId xmlns:a16="http://schemas.microsoft.com/office/drawing/2014/main" id="{1279ACF0-AA61-4CE1-AE7C-9C4AB9077B02}"/>
              </a:ext>
            </a:extLst>
          </p:cNvPr>
          <p:cNvSpPr/>
          <p:nvPr/>
        </p:nvSpPr>
        <p:spPr>
          <a:xfrm>
            <a:off x="4053359" y="4921443"/>
            <a:ext cx="1964568" cy="671288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Arc 59">
            <a:extLst>
              <a:ext uri="{FF2B5EF4-FFF2-40B4-BE49-F238E27FC236}">
                <a16:creationId xmlns:a16="http://schemas.microsoft.com/office/drawing/2014/main" id="{01DEB07A-2A00-447E-BBAB-2F47BE276E0C}"/>
              </a:ext>
            </a:extLst>
          </p:cNvPr>
          <p:cNvSpPr/>
          <p:nvPr/>
        </p:nvSpPr>
        <p:spPr>
          <a:xfrm>
            <a:off x="5916712" y="4456399"/>
            <a:ext cx="1964568" cy="671288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Arc 59">
            <a:extLst>
              <a:ext uri="{FF2B5EF4-FFF2-40B4-BE49-F238E27FC236}">
                <a16:creationId xmlns:a16="http://schemas.microsoft.com/office/drawing/2014/main" id="{8C46B3F4-A9EF-460A-A539-7A692918AB1C}"/>
              </a:ext>
            </a:extLst>
          </p:cNvPr>
          <p:cNvSpPr/>
          <p:nvPr/>
        </p:nvSpPr>
        <p:spPr>
          <a:xfrm>
            <a:off x="7780064" y="3991355"/>
            <a:ext cx="1964568" cy="671288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C2261A-8FDE-4593-B46A-4245A3FB617D}"/>
              </a:ext>
            </a:extLst>
          </p:cNvPr>
          <p:cNvSpPr txBox="1"/>
          <p:nvPr/>
        </p:nvSpPr>
        <p:spPr>
          <a:xfrm>
            <a:off x="7431856" y="5089593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B82F31-F6F4-4AA0-9FD4-3911C9DC8041}"/>
              </a:ext>
            </a:extLst>
          </p:cNvPr>
          <p:cNvGrpSpPr/>
          <p:nvPr/>
        </p:nvGrpSpPr>
        <p:grpSpPr>
          <a:xfrm>
            <a:off x="927657" y="3238205"/>
            <a:ext cx="1368152" cy="872368"/>
            <a:chOff x="867339" y="4843642"/>
            <a:chExt cx="1368152" cy="8723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CDEE0D-E7F0-45B1-BADD-130CC0C54EB0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E033F2-DB55-42A6-9898-B6E6687F7F1E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16BD1F-EA39-4B0B-843E-7E77A9555148}"/>
              </a:ext>
            </a:extLst>
          </p:cNvPr>
          <p:cNvGrpSpPr/>
          <p:nvPr/>
        </p:nvGrpSpPr>
        <p:grpSpPr>
          <a:xfrm>
            <a:off x="2551857" y="2802021"/>
            <a:ext cx="1368152" cy="872368"/>
            <a:chOff x="867339" y="4843642"/>
            <a:chExt cx="1368152" cy="87236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FE856B-F829-4A63-8B12-C388403ABEAB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57ACD9-A12D-473C-BB2E-FAFF9A398E3C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CB42F0-64C3-4B78-AAC9-7958FBE90C8F}"/>
              </a:ext>
            </a:extLst>
          </p:cNvPr>
          <p:cNvGrpSpPr/>
          <p:nvPr/>
        </p:nvGrpSpPr>
        <p:grpSpPr>
          <a:xfrm>
            <a:off x="4042240" y="2210591"/>
            <a:ext cx="1368152" cy="872368"/>
            <a:chOff x="867339" y="4843642"/>
            <a:chExt cx="1368152" cy="87236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874FB38-6D1F-4C2F-8C85-66647F2CFA0F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8A1036-C950-48DC-97D9-06B3D14174B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3F0019-1F47-490C-9C3C-7C6E307C176E}"/>
              </a:ext>
            </a:extLst>
          </p:cNvPr>
          <p:cNvGrpSpPr/>
          <p:nvPr/>
        </p:nvGrpSpPr>
        <p:grpSpPr>
          <a:xfrm>
            <a:off x="5532623" y="1840614"/>
            <a:ext cx="1368152" cy="872368"/>
            <a:chOff x="867339" y="4843642"/>
            <a:chExt cx="1368152" cy="87236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52357E-0DFE-4DE8-BDE8-38D2EDF8A9B9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10086F-DDA0-4D6C-8EF7-7FE4A4AAE9ED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DA5A76-9EB4-4BEC-B19A-7173E5A90F73}"/>
              </a:ext>
            </a:extLst>
          </p:cNvPr>
          <p:cNvGrpSpPr/>
          <p:nvPr/>
        </p:nvGrpSpPr>
        <p:grpSpPr>
          <a:xfrm>
            <a:off x="7023007" y="1568431"/>
            <a:ext cx="1368152" cy="872368"/>
            <a:chOff x="867339" y="4843642"/>
            <a:chExt cx="1368152" cy="87236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6DCDE2C-68FE-4DCE-81C4-258C966CC357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ED960F-39CA-47FF-AA27-F27A1D25A5EC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834D-9DE8-40E7-8CAA-06ED367D3A0E}"/>
              </a:ext>
            </a:extLst>
          </p:cNvPr>
          <p:cNvSpPr txBox="1"/>
          <p:nvPr/>
        </p:nvSpPr>
        <p:spPr>
          <a:xfrm>
            <a:off x="8628866" y="5552712"/>
            <a:ext cx="310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6C50AA-2127-4D0A-9D6A-00798D19C6A8}"/>
              </a:ext>
            </a:extLst>
          </p:cNvPr>
          <p:cNvCxnSpPr>
            <a:cxnSpLocks/>
          </p:cNvCxnSpPr>
          <p:nvPr/>
        </p:nvCxnSpPr>
        <p:spPr>
          <a:xfrm flipV="1">
            <a:off x="8298063" y="5049927"/>
            <a:ext cx="3398093" cy="17204"/>
          </a:xfrm>
          <a:prstGeom prst="line">
            <a:avLst/>
          </a:prstGeom>
          <a:ln w="2222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9ABA53-4AFD-4CEB-B662-377C3FDB88BD}"/>
              </a:ext>
            </a:extLst>
          </p:cNvPr>
          <p:cNvSpPr txBox="1"/>
          <p:nvPr/>
        </p:nvSpPr>
        <p:spPr>
          <a:xfrm>
            <a:off x="8628866" y="5244936"/>
            <a:ext cx="310252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73295-CB47-4DE2-B72D-89B42B285975}"/>
              </a:ext>
            </a:extLst>
          </p:cNvPr>
          <p:cNvSpPr txBox="1"/>
          <p:nvPr/>
        </p:nvSpPr>
        <p:spPr>
          <a:xfrm>
            <a:off x="8751672" y="4576033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FC6FDC-AF11-4C46-BE51-475E6C0D83EB}"/>
              </a:ext>
            </a:extLst>
          </p:cNvPr>
          <p:cNvGrpSpPr/>
          <p:nvPr/>
        </p:nvGrpSpPr>
        <p:grpSpPr>
          <a:xfrm>
            <a:off x="8298063" y="3429000"/>
            <a:ext cx="3433328" cy="1166461"/>
            <a:chOff x="3862980" y="5108508"/>
            <a:chExt cx="3433328" cy="11664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2F0F79-95C3-4789-BC9E-3DDDE8E7DF81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8137E8-5700-4824-ABCE-3F71005A81DD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FBFEC65-22B2-49AD-8D9E-7B026E10E803}"/>
              </a:ext>
            </a:extLst>
          </p:cNvPr>
          <p:cNvSpPr txBox="1"/>
          <p:nvPr/>
        </p:nvSpPr>
        <p:spPr>
          <a:xfrm>
            <a:off x="580565" y="3299528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D3EABF0-12EF-435D-B4F0-43233C407BB9}"/>
              </a:ext>
            </a:extLst>
          </p:cNvPr>
          <p:cNvGrpSpPr/>
          <p:nvPr/>
        </p:nvGrpSpPr>
        <p:grpSpPr>
          <a:xfrm>
            <a:off x="580565" y="4562194"/>
            <a:ext cx="3878007" cy="778619"/>
            <a:chOff x="732965" y="4657444"/>
            <a:chExt cx="3878007" cy="7786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35936C-5994-4A0C-B7FF-43F1C7881ABF}"/>
                </a:ext>
              </a:extLst>
            </p:cNvPr>
            <p:cNvSpPr txBox="1"/>
            <p:nvPr/>
          </p:nvSpPr>
          <p:spPr>
            <a:xfrm>
              <a:off x="732965" y="4657444"/>
              <a:ext cx="147187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39C429B-3D17-405D-BFC0-8D957B01DB11}"/>
                </a:ext>
              </a:extLst>
            </p:cNvPr>
            <p:cNvGrpSpPr/>
            <p:nvPr/>
          </p:nvGrpSpPr>
          <p:grpSpPr>
            <a:xfrm>
              <a:off x="817806" y="5057724"/>
              <a:ext cx="2987810" cy="288032"/>
              <a:chOff x="11279811" y="3925804"/>
              <a:chExt cx="2987810" cy="288032"/>
            </a:xfrm>
            <a:solidFill>
              <a:schemeClr val="bg1"/>
            </a:solidFill>
          </p:grpSpPr>
          <p:sp>
            <p:nvSpPr>
              <p:cNvPr id="17" name="순서도: 처리 250">
                <a:extLst>
                  <a:ext uri="{FF2B5EF4-FFF2-40B4-BE49-F238E27FC236}">
                    <a16:creationId xmlns:a16="http://schemas.microsoft.com/office/drawing/2014/main" id="{5C1CAD78-7B72-4B97-A9E4-BBA623B0D544}"/>
                  </a:ext>
                </a:extLst>
              </p:cNvPr>
              <p:cNvSpPr/>
              <p:nvPr/>
            </p:nvSpPr>
            <p:spPr>
              <a:xfrm>
                <a:off x="11279811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순서도: 처리 251">
                <a:extLst>
                  <a:ext uri="{FF2B5EF4-FFF2-40B4-BE49-F238E27FC236}">
                    <a16:creationId xmlns:a16="http://schemas.microsoft.com/office/drawing/2014/main" id="{92048ACF-4140-40BF-9C9B-AB9B1F59DD14}"/>
                  </a:ext>
                </a:extLst>
              </p:cNvPr>
              <p:cNvSpPr/>
              <p:nvPr/>
            </p:nvSpPr>
            <p:spPr>
              <a:xfrm>
                <a:off x="11431380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순서도: 처리 252">
                <a:extLst>
                  <a:ext uri="{FF2B5EF4-FFF2-40B4-BE49-F238E27FC236}">
                    <a16:creationId xmlns:a16="http://schemas.microsoft.com/office/drawing/2014/main" id="{BF630155-F92B-4650-BB0D-3A0DE0C7502F}"/>
                  </a:ext>
                </a:extLst>
              </p:cNvPr>
              <p:cNvSpPr/>
              <p:nvPr/>
            </p:nvSpPr>
            <p:spPr>
              <a:xfrm>
                <a:off x="11582949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순서도: 처리 253">
                <a:extLst>
                  <a:ext uri="{FF2B5EF4-FFF2-40B4-BE49-F238E27FC236}">
                    <a16:creationId xmlns:a16="http://schemas.microsoft.com/office/drawing/2014/main" id="{8867EE44-71EF-4094-A21D-D7893EDE6DEB}"/>
                  </a:ext>
                </a:extLst>
              </p:cNvPr>
              <p:cNvSpPr/>
              <p:nvPr/>
            </p:nvSpPr>
            <p:spPr>
              <a:xfrm>
                <a:off x="11734518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순서도: 처리 254">
                <a:extLst>
                  <a:ext uri="{FF2B5EF4-FFF2-40B4-BE49-F238E27FC236}">
                    <a16:creationId xmlns:a16="http://schemas.microsoft.com/office/drawing/2014/main" id="{D1D3270C-B8F1-4622-B0EE-029760F63F0D}"/>
                  </a:ext>
                </a:extLst>
              </p:cNvPr>
              <p:cNvSpPr/>
              <p:nvPr/>
            </p:nvSpPr>
            <p:spPr>
              <a:xfrm>
                <a:off x="11886087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순서도: 처리 255">
                <a:extLst>
                  <a:ext uri="{FF2B5EF4-FFF2-40B4-BE49-F238E27FC236}">
                    <a16:creationId xmlns:a16="http://schemas.microsoft.com/office/drawing/2014/main" id="{54020A23-1AD6-4337-A528-EC5F6B4CCD20}"/>
                  </a:ext>
                </a:extLst>
              </p:cNvPr>
              <p:cNvSpPr/>
              <p:nvPr/>
            </p:nvSpPr>
            <p:spPr>
              <a:xfrm>
                <a:off x="12037656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순서도: 처리 256">
                <a:extLst>
                  <a:ext uri="{FF2B5EF4-FFF2-40B4-BE49-F238E27FC236}">
                    <a16:creationId xmlns:a16="http://schemas.microsoft.com/office/drawing/2014/main" id="{E6FE71B8-CAA3-406D-BC92-B5A1AF83400E}"/>
                  </a:ext>
                </a:extLst>
              </p:cNvPr>
              <p:cNvSpPr/>
              <p:nvPr/>
            </p:nvSpPr>
            <p:spPr>
              <a:xfrm>
                <a:off x="12189225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순서도: 처리 257">
                <a:extLst>
                  <a:ext uri="{FF2B5EF4-FFF2-40B4-BE49-F238E27FC236}">
                    <a16:creationId xmlns:a16="http://schemas.microsoft.com/office/drawing/2014/main" id="{2C233C6C-0BBB-49C9-9926-97BC2C9D2B59}"/>
                  </a:ext>
                </a:extLst>
              </p:cNvPr>
              <p:cNvSpPr/>
              <p:nvPr/>
            </p:nvSpPr>
            <p:spPr>
              <a:xfrm>
                <a:off x="12340794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순서도: 처리 258">
                <a:extLst>
                  <a:ext uri="{FF2B5EF4-FFF2-40B4-BE49-F238E27FC236}">
                    <a16:creationId xmlns:a16="http://schemas.microsoft.com/office/drawing/2014/main" id="{C3864EF3-37F5-41DF-8064-A75C5F137C7C}"/>
                  </a:ext>
                </a:extLst>
              </p:cNvPr>
              <p:cNvSpPr/>
              <p:nvPr/>
            </p:nvSpPr>
            <p:spPr>
              <a:xfrm>
                <a:off x="12492363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순서도: 처리 259">
                <a:extLst>
                  <a:ext uri="{FF2B5EF4-FFF2-40B4-BE49-F238E27FC236}">
                    <a16:creationId xmlns:a16="http://schemas.microsoft.com/office/drawing/2014/main" id="{A1B41611-7E71-48B4-95D8-522EEF292292}"/>
                  </a:ext>
                </a:extLst>
              </p:cNvPr>
              <p:cNvSpPr/>
              <p:nvPr/>
            </p:nvSpPr>
            <p:spPr>
              <a:xfrm>
                <a:off x="12643932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순서도: 처리 260">
                <a:extLst>
                  <a:ext uri="{FF2B5EF4-FFF2-40B4-BE49-F238E27FC236}">
                    <a16:creationId xmlns:a16="http://schemas.microsoft.com/office/drawing/2014/main" id="{3E8D63A3-F027-4B96-8A16-49E63B2C15C2}"/>
                  </a:ext>
                </a:extLst>
              </p:cNvPr>
              <p:cNvSpPr/>
              <p:nvPr/>
            </p:nvSpPr>
            <p:spPr>
              <a:xfrm>
                <a:off x="12795501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순서도: 처리 261">
                <a:extLst>
                  <a:ext uri="{FF2B5EF4-FFF2-40B4-BE49-F238E27FC236}">
                    <a16:creationId xmlns:a16="http://schemas.microsoft.com/office/drawing/2014/main" id="{EC813AC3-A3BC-481B-AFA0-9A1374560529}"/>
                  </a:ext>
                </a:extLst>
              </p:cNvPr>
              <p:cNvSpPr/>
              <p:nvPr/>
            </p:nvSpPr>
            <p:spPr>
              <a:xfrm>
                <a:off x="12947070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순서도: 처리 262">
                <a:extLst>
                  <a:ext uri="{FF2B5EF4-FFF2-40B4-BE49-F238E27FC236}">
                    <a16:creationId xmlns:a16="http://schemas.microsoft.com/office/drawing/2014/main" id="{B12D87CC-889C-442C-9E16-74F1E481AA8A}"/>
                  </a:ext>
                </a:extLst>
              </p:cNvPr>
              <p:cNvSpPr/>
              <p:nvPr/>
            </p:nvSpPr>
            <p:spPr>
              <a:xfrm>
                <a:off x="13098639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순서도: 처리 263">
                <a:extLst>
                  <a:ext uri="{FF2B5EF4-FFF2-40B4-BE49-F238E27FC236}">
                    <a16:creationId xmlns:a16="http://schemas.microsoft.com/office/drawing/2014/main" id="{24F62740-C086-4C6C-B31A-86898A1B03AB}"/>
                  </a:ext>
                </a:extLst>
              </p:cNvPr>
              <p:cNvSpPr/>
              <p:nvPr/>
            </p:nvSpPr>
            <p:spPr>
              <a:xfrm>
                <a:off x="13250208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순서도: 처리 264">
                <a:extLst>
                  <a:ext uri="{FF2B5EF4-FFF2-40B4-BE49-F238E27FC236}">
                    <a16:creationId xmlns:a16="http://schemas.microsoft.com/office/drawing/2014/main" id="{9B7B5123-64DA-402D-9012-0BD114067407}"/>
                  </a:ext>
                </a:extLst>
              </p:cNvPr>
              <p:cNvSpPr/>
              <p:nvPr/>
            </p:nvSpPr>
            <p:spPr>
              <a:xfrm>
                <a:off x="13401777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순서도: 처리 265">
                <a:extLst>
                  <a:ext uri="{FF2B5EF4-FFF2-40B4-BE49-F238E27FC236}">
                    <a16:creationId xmlns:a16="http://schemas.microsoft.com/office/drawing/2014/main" id="{57810E23-1A55-419F-824E-6DCF46980C3B}"/>
                  </a:ext>
                </a:extLst>
              </p:cNvPr>
              <p:cNvSpPr/>
              <p:nvPr/>
            </p:nvSpPr>
            <p:spPr>
              <a:xfrm>
                <a:off x="13553346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순서도: 처리 266">
                <a:extLst>
                  <a:ext uri="{FF2B5EF4-FFF2-40B4-BE49-F238E27FC236}">
                    <a16:creationId xmlns:a16="http://schemas.microsoft.com/office/drawing/2014/main" id="{E4E38378-11E1-4761-AEB6-07189FB24217}"/>
                  </a:ext>
                </a:extLst>
              </p:cNvPr>
              <p:cNvSpPr/>
              <p:nvPr/>
            </p:nvSpPr>
            <p:spPr>
              <a:xfrm>
                <a:off x="13704915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순서도: 처리 267">
                <a:extLst>
                  <a:ext uri="{FF2B5EF4-FFF2-40B4-BE49-F238E27FC236}">
                    <a16:creationId xmlns:a16="http://schemas.microsoft.com/office/drawing/2014/main" id="{CE36621A-48D0-45C9-96CF-D8A4A33F355B}"/>
                  </a:ext>
                </a:extLst>
              </p:cNvPr>
              <p:cNvSpPr/>
              <p:nvPr/>
            </p:nvSpPr>
            <p:spPr>
              <a:xfrm>
                <a:off x="13856484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순서도: 처리 268">
                <a:extLst>
                  <a:ext uri="{FF2B5EF4-FFF2-40B4-BE49-F238E27FC236}">
                    <a16:creationId xmlns:a16="http://schemas.microsoft.com/office/drawing/2014/main" id="{371A7264-BA3B-4D51-9025-20D7E5307C48}"/>
                  </a:ext>
                </a:extLst>
              </p:cNvPr>
              <p:cNvSpPr/>
              <p:nvPr/>
            </p:nvSpPr>
            <p:spPr>
              <a:xfrm>
                <a:off x="14008053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순서도: 처리 269">
                <a:extLst>
                  <a:ext uri="{FF2B5EF4-FFF2-40B4-BE49-F238E27FC236}">
                    <a16:creationId xmlns:a16="http://schemas.microsoft.com/office/drawing/2014/main" id="{4F4D5266-6234-499D-9054-4A09F15711E7}"/>
                  </a:ext>
                </a:extLst>
              </p:cNvPr>
              <p:cNvSpPr/>
              <p:nvPr/>
            </p:nvSpPr>
            <p:spPr>
              <a:xfrm>
                <a:off x="14159621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B4FB14-0386-4469-AD09-FA27F1E43316}"/>
                </a:ext>
              </a:extLst>
            </p:cNvPr>
            <p:cNvSpPr txBox="1"/>
            <p:nvPr/>
          </p:nvSpPr>
          <p:spPr>
            <a:xfrm>
              <a:off x="3878079" y="4974398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</a:rPr>
                <a:t>50</a:t>
              </a:r>
              <a:r>
                <a:rPr lang="en-US" altLang="ko-KR" b="1" dirty="0">
                  <a:solidFill>
                    <a:schemeClr val="bg1"/>
                  </a:solidFill>
                </a:rPr>
                <a:t>%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ADA0F9-CE49-4ECF-B971-25120FF4F62F}"/>
              </a:ext>
            </a:extLst>
          </p:cNvPr>
          <p:cNvGrpSpPr/>
          <p:nvPr/>
        </p:nvGrpSpPr>
        <p:grpSpPr>
          <a:xfrm>
            <a:off x="3756098" y="5504658"/>
            <a:ext cx="3875262" cy="778619"/>
            <a:chOff x="1903098" y="5599908"/>
            <a:chExt cx="3875262" cy="77861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47E118-EF71-42D2-BAE8-8C57BC55F1B6}"/>
                </a:ext>
              </a:extLst>
            </p:cNvPr>
            <p:cNvSpPr txBox="1"/>
            <p:nvPr/>
          </p:nvSpPr>
          <p:spPr>
            <a:xfrm flipH="1">
              <a:off x="4306482" y="5599908"/>
              <a:ext cx="147187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EDCEF0C-1679-4E12-A7FA-5C10CC5414D4}"/>
                </a:ext>
              </a:extLst>
            </p:cNvPr>
            <p:cNvGrpSpPr/>
            <p:nvPr/>
          </p:nvGrpSpPr>
          <p:grpSpPr>
            <a:xfrm flipH="1">
              <a:off x="2708455" y="6000188"/>
              <a:ext cx="2987810" cy="288032"/>
              <a:chOff x="11277065" y="4868268"/>
              <a:chExt cx="2987810" cy="288032"/>
            </a:xfrm>
            <a:solidFill>
              <a:schemeClr val="bg1"/>
            </a:solidFill>
          </p:grpSpPr>
          <p:sp>
            <p:nvSpPr>
              <p:cNvPr id="40" name="순서도: 처리 273">
                <a:extLst>
                  <a:ext uri="{FF2B5EF4-FFF2-40B4-BE49-F238E27FC236}">
                    <a16:creationId xmlns:a16="http://schemas.microsoft.com/office/drawing/2014/main" id="{65952418-80FD-4C92-949F-552935D9DC75}"/>
                  </a:ext>
                </a:extLst>
              </p:cNvPr>
              <p:cNvSpPr/>
              <p:nvPr/>
            </p:nvSpPr>
            <p:spPr>
              <a:xfrm>
                <a:off x="11277065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순서도: 처리 274">
                <a:extLst>
                  <a:ext uri="{FF2B5EF4-FFF2-40B4-BE49-F238E27FC236}">
                    <a16:creationId xmlns:a16="http://schemas.microsoft.com/office/drawing/2014/main" id="{F448D30E-D4EC-4F34-B86F-03E66C6CF977}"/>
                  </a:ext>
                </a:extLst>
              </p:cNvPr>
              <p:cNvSpPr/>
              <p:nvPr/>
            </p:nvSpPr>
            <p:spPr>
              <a:xfrm>
                <a:off x="11428634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순서도: 처리 275">
                <a:extLst>
                  <a:ext uri="{FF2B5EF4-FFF2-40B4-BE49-F238E27FC236}">
                    <a16:creationId xmlns:a16="http://schemas.microsoft.com/office/drawing/2014/main" id="{19BBFA64-C91E-4236-8C5E-C4968F8DE771}"/>
                  </a:ext>
                </a:extLst>
              </p:cNvPr>
              <p:cNvSpPr/>
              <p:nvPr/>
            </p:nvSpPr>
            <p:spPr>
              <a:xfrm>
                <a:off x="11580203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순서도: 처리 276">
                <a:extLst>
                  <a:ext uri="{FF2B5EF4-FFF2-40B4-BE49-F238E27FC236}">
                    <a16:creationId xmlns:a16="http://schemas.microsoft.com/office/drawing/2014/main" id="{80A76869-725C-4899-921E-9BBB1F5815BD}"/>
                  </a:ext>
                </a:extLst>
              </p:cNvPr>
              <p:cNvSpPr/>
              <p:nvPr/>
            </p:nvSpPr>
            <p:spPr>
              <a:xfrm>
                <a:off x="11731772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순서도: 처리 277">
                <a:extLst>
                  <a:ext uri="{FF2B5EF4-FFF2-40B4-BE49-F238E27FC236}">
                    <a16:creationId xmlns:a16="http://schemas.microsoft.com/office/drawing/2014/main" id="{106AC97E-1677-4513-947F-4BE3ACBDE170}"/>
                  </a:ext>
                </a:extLst>
              </p:cNvPr>
              <p:cNvSpPr/>
              <p:nvPr/>
            </p:nvSpPr>
            <p:spPr>
              <a:xfrm>
                <a:off x="11883341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순서도: 처리 278">
                <a:extLst>
                  <a:ext uri="{FF2B5EF4-FFF2-40B4-BE49-F238E27FC236}">
                    <a16:creationId xmlns:a16="http://schemas.microsoft.com/office/drawing/2014/main" id="{C4544D3A-0275-44C6-81AC-3618C881EEFD}"/>
                  </a:ext>
                </a:extLst>
              </p:cNvPr>
              <p:cNvSpPr/>
              <p:nvPr/>
            </p:nvSpPr>
            <p:spPr>
              <a:xfrm>
                <a:off x="12034910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순서도: 처리 279">
                <a:extLst>
                  <a:ext uri="{FF2B5EF4-FFF2-40B4-BE49-F238E27FC236}">
                    <a16:creationId xmlns:a16="http://schemas.microsoft.com/office/drawing/2014/main" id="{D2CFC7ED-DCD2-4B87-8A0C-0A36DEC32E56}"/>
                  </a:ext>
                </a:extLst>
              </p:cNvPr>
              <p:cNvSpPr/>
              <p:nvPr/>
            </p:nvSpPr>
            <p:spPr>
              <a:xfrm>
                <a:off x="12186479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순서도: 처리 280">
                <a:extLst>
                  <a:ext uri="{FF2B5EF4-FFF2-40B4-BE49-F238E27FC236}">
                    <a16:creationId xmlns:a16="http://schemas.microsoft.com/office/drawing/2014/main" id="{994CE71E-77CE-48C2-9E0D-298CE6CA8F07}"/>
                  </a:ext>
                </a:extLst>
              </p:cNvPr>
              <p:cNvSpPr/>
              <p:nvPr/>
            </p:nvSpPr>
            <p:spPr>
              <a:xfrm>
                <a:off x="12338048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순서도: 처리 281">
                <a:extLst>
                  <a:ext uri="{FF2B5EF4-FFF2-40B4-BE49-F238E27FC236}">
                    <a16:creationId xmlns:a16="http://schemas.microsoft.com/office/drawing/2014/main" id="{828A6877-4CC7-4CCC-970C-D12EF0442691}"/>
                  </a:ext>
                </a:extLst>
              </p:cNvPr>
              <p:cNvSpPr/>
              <p:nvPr/>
            </p:nvSpPr>
            <p:spPr>
              <a:xfrm>
                <a:off x="12489617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순서도: 처리 282">
                <a:extLst>
                  <a:ext uri="{FF2B5EF4-FFF2-40B4-BE49-F238E27FC236}">
                    <a16:creationId xmlns:a16="http://schemas.microsoft.com/office/drawing/2014/main" id="{641F51C7-CA0E-41AE-9513-CCB46BC0A8FE}"/>
                  </a:ext>
                </a:extLst>
              </p:cNvPr>
              <p:cNvSpPr/>
              <p:nvPr/>
            </p:nvSpPr>
            <p:spPr>
              <a:xfrm>
                <a:off x="12641186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순서도: 처리 283">
                <a:extLst>
                  <a:ext uri="{FF2B5EF4-FFF2-40B4-BE49-F238E27FC236}">
                    <a16:creationId xmlns:a16="http://schemas.microsoft.com/office/drawing/2014/main" id="{A06BF188-0A98-4E06-AEDA-F60A3511E3E1}"/>
                  </a:ext>
                </a:extLst>
              </p:cNvPr>
              <p:cNvSpPr/>
              <p:nvPr/>
            </p:nvSpPr>
            <p:spPr>
              <a:xfrm>
                <a:off x="12792755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순서도: 처리 284">
                <a:extLst>
                  <a:ext uri="{FF2B5EF4-FFF2-40B4-BE49-F238E27FC236}">
                    <a16:creationId xmlns:a16="http://schemas.microsoft.com/office/drawing/2014/main" id="{D75384FD-CCD5-4B12-9EED-336F7FBF88FC}"/>
                  </a:ext>
                </a:extLst>
              </p:cNvPr>
              <p:cNvSpPr/>
              <p:nvPr/>
            </p:nvSpPr>
            <p:spPr>
              <a:xfrm>
                <a:off x="12944324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순서도: 처리 285">
                <a:extLst>
                  <a:ext uri="{FF2B5EF4-FFF2-40B4-BE49-F238E27FC236}">
                    <a16:creationId xmlns:a16="http://schemas.microsoft.com/office/drawing/2014/main" id="{EB263587-3A77-416B-8F48-42C7F7B3DF59}"/>
                  </a:ext>
                </a:extLst>
              </p:cNvPr>
              <p:cNvSpPr/>
              <p:nvPr/>
            </p:nvSpPr>
            <p:spPr>
              <a:xfrm>
                <a:off x="13095893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순서도: 처리 286">
                <a:extLst>
                  <a:ext uri="{FF2B5EF4-FFF2-40B4-BE49-F238E27FC236}">
                    <a16:creationId xmlns:a16="http://schemas.microsoft.com/office/drawing/2014/main" id="{9B60EF1B-B567-48DE-8558-B3F4AD57B0F4}"/>
                  </a:ext>
                </a:extLst>
              </p:cNvPr>
              <p:cNvSpPr/>
              <p:nvPr/>
            </p:nvSpPr>
            <p:spPr>
              <a:xfrm>
                <a:off x="13247462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순서도: 처리 287">
                <a:extLst>
                  <a:ext uri="{FF2B5EF4-FFF2-40B4-BE49-F238E27FC236}">
                    <a16:creationId xmlns:a16="http://schemas.microsoft.com/office/drawing/2014/main" id="{52C78F77-AB65-42B7-938A-0AD456AAE2A0}"/>
                  </a:ext>
                </a:extLst>
              </p:cNvPr>
              <p:cNvSpPr/>
              <p:nvPr/>
            </p:nvSpPr>
            <p:spPr>
              <a:xfrm>
                <a:off x="13399031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순서도: 처리 288">
                <a:extLst>
                  <a:ext uri="{FF2B5EF4-FFF2-40B4-BE49-F238E27FC236}">
                    <a16:creationId xmlns:a16="http://schemas.microsoft.com/office/drawing/2014/main" id="{CBE01638-7078-45E5-AB13-C6C55E62E4AD}"/>
                  </a:ext>
                </a:extLst>
              </p:cNvPr>
              <p:cNvSpPr/>
              <p:nvPr/>
            </p:nvSpPr>
            <p:spPr>
              <a:xfrm>
                <a:off x="13550600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순서도: 처리 289">
                <a:extLst>
                  <a:ext uri="{FF2B5EF4-FFF2-40B4-BE49-F238E27FC236}">
                    <a16:creationId xmlns:a16="http://schemas.microsoft.com/office/drawing/2014/main" id="{8F0A0539-9856-43C9-907D-F793D7AA5476}"/>
                  </a:ext>
                </a:extLst>
              </p:cNvPr>
              <p:cNvSpPr/>
              <p:nvPr/>
            </p:nvSpPr>
            <p:spPr>
              <a:xfrm>
                <a:off x="13702169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순서도: 처리 290">
                <a:extLst>
                  <a:ext uri="{FF2B5EF4-FFF2-40B4-BE49-F238E27FC236}">
                    <a16:creationId xmlns:a16="http://schemas.microsoft.com/office/drawing/2014/main" id="{7E752081-8D66-4293-95F0-4520A50AA4D6}"/>
                  </a:ext>
                </a:extLst>
              </p:cNvPr>
              <p:cNvSpPr/>
              <p:nvPr/>
            </p:nvSpPr>
            <p:spPr>
              <a:xfrm>
                <a:off x="13853738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순서도: 처리 291">
                <a:extLst>
                  <a:ext uri="{FF2B5EF4-FFF2-40B4-BE49-F238E27FC236}">
                    <a16:creationId xmlns:a16="http://schemas.microsoft.com/office/drawing/2014/main" id="{6FD3BF9A-C3B5-4DA9-A4F9-3BEDA78D41CA}"/>
                  </a:ext>
                </a:extLst>
              </p:cNvPr>
              <p:cNvSpPr/>
              <p:nvPr/>
            </p:nvSpPr>
            <p:spPr>
              <a:xfrm>
                <a:off x="14005307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순서도: 처리 292">
                <a:extLst>
                  <a:ext uri="{FF2B5EF4-FFF2-40B4-BE49-F238E27FC236}">
                    <a16:creationId xmlns:a16="http://schemas.microsoft.com/office/drawing/2014/main" id="{FFDC9969-D080-48F5-BCC1-F0E170EE45AB}"/>
                  </a:ext>
                </a:extLst>
              </p:cNvPr>
              <p:cNvSpPr/>
              <p:nvPr/>
            </p:nvSpPr>
            <p:spPr>
              <a:xfrm>
                <a:off x="14156875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D7CCECA-12D5-44AA-A7C3-2FE2F73B2030}"/>
                </a:ext>
              </a:extLst>
            </p:cNvPr>
            <p:cNvSpPr txBox="1"/>
            <p:nvPr/>
          </p:nvSpPr>
          <p:spPr>
            <a:xfrm flipH="1">
              <a:off x="1903098" y="5916862"/>
              <a:ext cx="732894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bg1"/>
                  </a:solidFill>
                </a:rPr>
                <a:t>75</a:t>
              </a:r>
              <a:r>
                <a:rPr lang="en-US" altLang="ko-KR" b="1" dirty="0">
                  <a:solidFill>
                    <a:schemeClr val="bg1"/>
                  </a:solidFill>
                </a:rPr>
                <a:t>%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73">
            <a:extLst>
              <a:ext uri="{FF2B5EF4-FFF2-40B4-BE49-F238E27FC236}">
                <a16:creationId xmlns:a16="http://schemas.microsoft.com/office/drawing/2014/main" id="{741A20C2-85BA-4512-B373-226D067DD1DE}"/>
              </a:ext>
            </a:extLst>
          </p:cNvPr>
          <p:cNvGrpSpPr/>
          <p:nvPr/>
        </p:nvGrpSpPr>
        <p:grpSpPr>
          <a:xfrm>
            <a:off x="4750929" y="4790797"/>
            <a:ext cx="2880431" cy="553998"/>
            <a:chOff x="2551705" y="4283314"/>
            <a:chExt cx="2357002" cy="55399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3441FB4-3E70-45B3-8EC7-DD20B8333F15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A0CCA72-84EB-4EC4-8A9C-16081999544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73">
            <a:extLst>
              <a:ext uri="{FF2B5EF4-FFF2-40B4-BE49-F238E27FC236}">
                <a16:creationId xmlns:a16="http://schemas.microsoft.com/office/drawing/2014/main" id="{52A6F9F6-6E1D-4728-AF82-2986312B4784}"/>
              </a:ext>
            </a:extLst>
          </p:cNvPr>
          <p:cNvGrpSpPr/>
          <p:nvPr/>
        </p:nvGrpSpPr>
        <p:grpSpPr>
          <a:xfrm>
            <a:off x="643311" y="5729279"/>
            <a:ext cx="2880431" cy="553998"/>
            <a:chOff x="2551705" y="4283314"/>
            <a:chExt cx="2357002" cy="55399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270BE43-42F2-4ACA-82E5-E90D5BC70A20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748756-61DD-41ED-9DA9-7AC970BE69F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5CAB7B12-4FBB-4A12-A90E-4F495E8FC49F}"/>
              </a:ext>
            </a:extLst>
          </p:cNvPr>
          <p:cNvGrpSpPr/>
          <p:nvPr/>
        </p:nvGrpSpPr>
        <p:grpSpPr>
          <a:xfrm>
            <a:off x="887693" y="1531210"/>
            <a:ext cx="3485262" cy="4761797"/>
            <a:chOff x="887693" y="1531210"/>
            <a:chExt cx="3485262" cy="476179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EEF4F4E-718B-4581-8773-2E5FAD8F86B4}"/>
                </a:ext>
              </a:extLst>
            </p:cNvPr>
            <p:cNvSpPr/>
            <p:nvPr/>
          </p:nvSpPr>
          <p:spPr>
            <a:xfrm>
              <a:off x="887693" y="1531210"/>
              <a:ext cx="3485262" cy="4761797"/>
            </a:xfrm>
            <a:custGeom>
              <a:avLst/>
              <a:gdLst>
                <a:gd name="connsiteX0" fmla="*/ 1500675 w 3485262"/>
                <a:gd name="connsiteY0" fmla="*/ 0 h 4761797"/>
                <a:gd name="connsiteX1" fmla="*/ 3374396 w 3485262"/>
                <a:gd name="connsiteY1" fmla="*/ 0 h 4761797"/>
                <a:gd name="connsiteX2" fmla="*/ 3485262 w 3485262"/>
                <a:gd name="connsiteY2" fmla="*/ 110866 h 4761797"/>
                <a:gd name="connsiteX3" fmla="*/ 3485262 w 3485262"/>
                <a:gd name="connsiteY3" fmla="*/ 4650931 h 4761797"/>
                <a:gd name="connsiteX4" fmla="*/ 3374396 w 3485262"/>
                <a:gd name="connsiteY4" fmla="*/ 4761797 h 4761797"/>
                <a:gd name="connsiteX5" fmla="*/ 110866 w 3485262"/>
                <a:gd name="connsiteY5" fmla="*/ 4761797 h 4761797"/>
                <a:gd name="connsiteX6" fmla="*/ 0 w 3485262"/>
                <a:gd name="connsiteY6" fmla="*/ 4650931 h 4761797"/>
                <a:gd name="connsiteX7" fmla="*/ 0 w 3485262"/>
                <a:gd name="connsiteY7" fmla="*/ 1277936 h 47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5262" h="4761797">
                  <a:moveTo>
                    <a:pt x="1500675" y="0"/>
                  </a:moveTo>
                  <a:lnTo>
                    <a:pt x="3374396" y="0"/>
                  </a:lnTo>
                  <a:cubicBezTo>
                    <a:pt x="3435626" y="0"/>
                    <a:pt x="3485262" y="49636"/>
                    <a:pt x="3485262" y="110866"/>
                  </a:cubicBezTo>
                  <a:lnTo>
                    <a:pt x="3485262" y="4650931"/>
                  </a:lnTo>
                  <a:cubicBezTo>
                    <a:pt x="3485262" y="4712161"/>
                    <a:pt x="3435626" y="4761797"/>
                    <a:pt x="3374396" y="4761797"/>
                  </a:cubicBezTo>
                  <a:lnTo>
                    <a:pt x="110866" y="4761797"/>
                  </a:lnTo>
                  <a:cubicBezTo>
                    <a:pt x="49636" y="4761797"/>
                    <a:pt x="0" y="4712161"/>
                    <a:pt x="0" y="4650931"/>
                  </a:cubicBezTo>
                  <a:lnTo>
                    <a:pt x="0" y="1277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CA00E49-D09D-40B4-B71D-8AA412CFC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1353" y="1567539"/>
              <a:ext cx="1454562" cy="1277937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B32EDD4-A4C7-47E0-A0CE-73E0B385AE80}"/>
                </a:ext>
              </a:extLst>
            </p:cNvPr>
            <p:cNvSpPr/>
            <p:nvPr/>
          </p:nvSpPr>
          <p:spPr>
            <a:xfrm>
              <a:off x="2618946" y="198269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6A6BF34-65A3-4472-9C46-3DB80BFAC897}"/>
                </a:ext>
              </a:extLst>
            </p:cNvPr>
            <p:cNvSpPr/>
            <p:nvPr/>
          </p:nvSpPr>
          <p:spPr>
            <a:xfrm>
              <a:off x="2618946" y="224287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24F91F3-41D3-4F65-945E-CB8D9760FD52}"/>
                </a:ext>
              </a:extLst>
            </p:cNvPr>
            <p:cNvSpPr/>
            <p:nvPr/>
          </p:nvSpPr>
          <p:spPr>
            <a:xfrm>
              <a:off x="2618946" y="250305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A6F569-4D89-431B-9033-D20C26225D2D}"/>
                </a:ext>
              </a:extLst>
            </p:cNvPr>
            <p:cNvSpPr txBox="1"/>
            <p:nvPr/>
          </p:nvSpPr>
          <p:spPr>
            <a:xfrm flipH="1">
              <a:off x="950830" y="2863211"/>
              <a:ext cx="3358987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CONTRACT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939D93-C148-4ECA-82B3-12726B1C659F}"/>
                </a:ext>
              </a:extLst>
            </p:cNvPr>
            <p:cNvGrpSpPr/>
            <p:nvPr/>
          </p:nvGrpSpPr>
          <p:grpSpPr>
            <a:xfrm>
              <a:off x="1395884" y="3516909"/>
              <a:ext cx="2468880" cy="517794"/>
              <a:chOff x="1586384" y="3455578"/>
              <a:chExt cx="2468880" cy="517794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BD7AF66-238D-4D43-9BAE-8C690F05B5BE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855CDF3-DC7D-4FF0-B27D-74B6D2227CD0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5FB47CF-820A-43C0-AF33-0A365501B94F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7CEE9DA-0D50-4FBA-B589-1F55B86C7BFB}"/>
                </a:ext>
              </a:extLst>
            </p:cNvPr>
            <p:cNvGrpSpPr/>
            <p:nvPr/>
          </p:nvGrpSpPr>
          <p:grpSpPr>
            <a:xfrm>
              <a:off x="1395884" y="4208237"/>
              <a:ext cx="2468880" cy="517794"/>
              <a:chOff x="1586384" y="3455578"/>
              <a:chExt cx="2468880" cy="517794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35859936-FEBE-46BF-BA60-E846A3ACDF2D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B404071-A121-4ACE-8CC0-A0469301511F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F8AE2673-335C-4AE5-ADD5-2497B1DB8652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9B739B2-9037-4AD2-B2CC-31FE3CFADA99}"/>
                </a:ext>
              </a:extLst>
            </p:cNvPr>
            <p:cNvGrpSpPr/>
            <p:nvPr/>
          </p:nvGrpSpPr>
          <p:grpSpPr>
            <a:xfrm>
              <a:off x="1395884" y="4899565"/>
              <a:ext cx="2468880" cy="517794"/>
              <a:chOff x="1586384" y="3455578"/>
              <a:chExt cx="2468880" cy="517794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6CE20A7D-1806-4499-B939-3773730B840A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BB2CE13C-99BA-43F3-BC76-F443FD016438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56018AB-7A5F-419F-986A-EC8951CCDB5F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55E037-7ED2-4AF2-851F-F96C379C01A7}"/>
                </a:ext>
              </a:extLst>
            </p:cNvPr>
            <p:cNvSpPr/>
            <p:nvPr/>
          </p:nvSpPr>
          <p:spPr>
            <a:xfrm>
              <a:off x="2327121" y="5591884"/>
              <a:ext cx="1452183" cy="288616"/>
            </a:xfrm>
            <a:custGeom>
              <a:avLst/>
              <a:gdLst/>
              <a:ahLst/>
              <a:cxnLst/>
              <a:rect l="l" t="t" r="r" b="b"/>
              <a:pathLst>
                <a:path w="1452183" h="288616">
                  <a:moveTo>
                    <a:pt x="313084" y="200521"/>
                  </a:moveTo>
                  <a:cubicBezTo>
                    <a:pt x="309105" y="207195"/>
                    <a:pt x="305927" y="213354"/>
                    <a:pt x="303549" y="218999"/>
                  </a:cubicBezTo>
                  <a:cubicBezTo>
                    <a:pt x="301172" y="224644"/>
                    <a:pt x="299672" y="229966"/>
                    <a:pt x="299049" y="234963"/>
                  </a:cubicBezTo>
                  <a:cubicBezTo>
                    <a:pt x="298484" y="239808"/>
                    <a:pt x="298777" y="244444"/>
                    <a:pt x="299927" y="248870"/>
                  </a:cubicBezTo>
                  <a:cubicBezTo>
                    <a:pt x="301077" y="253296"/>
                    <a:pt x="302818" y="257702"/>
                    <a:pt x="305151" y="262090"/>
                  </a:cubicBezTo>
                  <a:cubicBezTo>
                    <a:pt x="314845" y="255588"/>
                    <a:pt x="322535" y="247028"/>
                    <a:pt x="328223" y="236411"/>
                  </a:cubicBezTo>
                  <a:cubicBezTo>
                    <a:pt x="333911" y="225794"/>
                    <a:pt x="336188" y="214643"/>
                    <a:pt x="335053" y="202959"/>
                  </a:cubicBezTo>
                  <a:cubicBezTo>
                    <a:pt x="330324" y="203296"/>
                    <a:pt x="326357" y="203308"/>
                    <a:pt x="323153" y="202997"/>
                  </a:cubicBezTo>
                  <a:cubicBezTo>
                    <a:pt x="319950" y="202686"/>
                    <a:pt x="316593" y="201861"/>
                    <a:pt x="313084" y="200521"/>
                  </a:cubicBezTo>
                  <a:close/>
                  <a:moveTo>
                    <a:pt x="1038810" y="135027"/>
                  </a:moveTo>
                  <a:cubicBezTo>
                    <a:pt x="1035947" y="135363"/>
                    <a:pt x="1031922" y="137052"/>
                    <a:pt x="1026735" y="140094"/>
                  </a:cubicBezTo>
                  <a:cubicBezTo>
                    <a:pt x="1021548" y="143136"/>
                    <a:pt x="1017752" y="145511"/>
                    <a:pt x="1015345" y="147219"/>
                  </a:cubicBezTo>
                  <a:cubicBezTo>
                    <a:pt x="1009759" y="151365"/>
                    <a:pt x="1004705" y="155950"/>
                    <a:pt x="1000185" y="160973"/>
                  </a:cubicBezTo>
                  <a:cubicBezTo>
                    <a:pt x="995665" y="165996"/>
                    <a:pt x="991373" y="171266"/>
                    <a:pt x="987310" y="176784"/>
                  </a:cubicBezTo>
                  <a:cubicBezTo>
                    <a:pt x="996147" y="176124"/>
                    <a:pt x="1004680" y="177139"/>
                    <a:pt x="1012908" y="179829"/>
                  </a:cubicBezTo>
                  <a:lnTo>
                    <a:pt x="1034544" y="154229"/>
                  </a:lnTo>
                  <a:cubicBezTo>
                    <a:pt x="1036328" y="152083"/>
                    <a:pt x="1038016" y="149746"/>
                    <a:pt x="1039610" y="147219"/>
                  </a:cubicBezTo>
                  <a:cubicBezTo>
                    <a:pt x="1041203" y="144691"/>
                    <a:pt x="1042054" y="142050"/>
                    <a:pt x="1042162" y="139294"/>
                  </a:cubicBezTo>
                  <a:cubicBezTo>
                    <a:pt x="1042175" y="138183"/>
                    <a:pt x="1041921" y="137205"/>
                    <a:pt x="1041400" y="136360"/>
                  </a:cubicBezTo>
                  <a:cubicBezTo>
                    <a:pt x="1040880" y="135516"/>
                    <a:pt x="1040016" y="135071"/>
                    <a:pt x="1038810" y="135027"/>
                  </a:cubicBezTo>
                  <a:close/>
                  <a:moveTo>
                    <a:pt x="468441" y="128931"/>
                  </a:moveTo>
                  <a:cubicBezTo>
                    <a:pt x="463069" y="131972"/>
                    <a:pt x="457278" y="135338"/>
                    <a:pt x="451068" y="139027"/>
                  </a:cubicBezTo>
                  <a:cubicBezTo>
                    <a:pt x="444857" y="142717"/>
                    <a:pt x="439371" y="146768"/>
                    <a:pt x="434609" y="151181"/>
                  </a:cubicBezTo>
                  <a:cubicBezTo>
                    <a:pt x="431154" y="154693"/>
                    <a:pt x="428233" y="159023"/>
                    <a:pt x="425846" y="164173"/>
                  </a:cubicBezTo>
                  <a:cubicBezTo>
                    <a:pt x="423458" y="169323"/>
                    <a:pt x="422213" y="174340"/>
                    <a:pt x="422112" y="179223"/>
                  </a:cubicBezTo>
                  <a:cubicBezTo>
                    <a:pt x="422194" y="183573"/>
                    <a:pt x="423477" y="186608"/>
                    <a:pt x="425960" y="188329"/>
                  </a:cubicBezTo>
                  <a:cubicBezTo>
                    <a:pt x="428443" y="190050"/>
                    <a:pt x="431630" y="190875"/>
                    <a:pt x="435523" y="190805"/>
                  </a:cubicBezTo>
                  <a:cubicBezTo>
                    <a:pt x="440463" y="190697"/>
                    <a:pt x="444756" y="189465"/>
                    <a:pt x="448401" y="187109"/>
                  </a:cubicBezTo>
                  <a:cubicBezTo>
                    <a:pt x="452046" y="184754"/>
                    <a:pt x="455576" y="181922"/>
                    <a:pt x="458992" y="178613"/>
                  </a:cubicBezTo>
                  <a:cubicBezTo>
                    <a:pt x="457907" y="176219"/>
                    <a:pt x="457030" y="173921"/>
                    <a:pt x="456364" y="171717"/>
                  </a:cubicBezTo>
                  <a:cubicBezTo>
                    <a:pt x="455697" y="169514"/>
                    <a:pt x="455354" y="167139"/>
                    <a:pt x="455335" y="164592"/>
                  </a:cubicBezTo>
                  <a:cubicBezTo>
                    <a:pt x="455519" y="159174"/>
                    <a:pt x="456742" y="153789"/>
                    <a:pt x="459004" y="148438"/>
                  </a:cubicBezTo>
                  <a:cubicBezTo>
                    <a:pt x="461265" y="143087"/>
                    <a:pt x="463459" y="138583"/>
                    <a:pt x="465585" y="134925"/>
                  </a:cubicBezTo>
                  <a:cubicBezTo>
                    <a:pt x="467711" y="131268"/>
                    <a:pt x="468663" y="129269"/>
                    <a:pt x="468441" y="128931"/>
                  </a:cubicBezTo>
                  <a:close/>
                  <a:moveTo>
                    <a:pt x="887924" y="126896"/>
                  </a:moveTo>
                  <a:cubicBezTo>
                    <a:pt x="864083" y="134338"/>
                    <a:pt x="846304" y="141371"/>
                    <a:pt x="834586" y="147997"/>
                  </a:cubicBezTo>
                  <a:cubicBezTo>
                    <a:pt x="822867" y="154623"/>
                    <a:pt x="815179" y="160842"/>
                    <a:pt x="811521" y="166652"/>
                  </a:cubicBezTo>
                  <a:cubicBezTo>
                    <a:pt x="807862" y="172462"/>
                    <a:pt x="806202" y="177865"/>
                    <a:pt x="806541" y="182860"/>
                  </a:cubicBezTo>
                  <a:cubicBezTo>
                    <a:pt x="806642" y="183841"/>
                    <a:pt x="807125" y="185166"/>
                    <a:pt x="807990" y="186834"/>
                  </a:cubicBezTo>
                  <a:cubicBezTo>
                    <a:pt x="808854" y="188502"/>
                    <a:pt x="810404" y="189216"/>
                    <a:pt x="812641" y="188976"/>
                  </a:cubicBezTo>
                  <a:cubicBezTo>
                    <a:pt x="814381" y="188965"/>
                    <a:pt x="817374" y="188002"/>
                    <a:pt x="821620" y="186088"/>
                  </a:cubicBezTo>
                  <a:cubicBezTo>
                    <a:pt x="825866" y="184174"/>
                    <a:pt x="833125" y="178930"/>
                    <a:pt x="843397" y="170356"/>
                  </a:cubicBezTo>
                  <a:cubicBezTo>
                    <a:pt x="853669" y="161782"/>
                    <a:pt x="868714" y="147499"/>
                    <a:pt x="888533" y="127508"/>
                  </a:cubicBezTo>
                  <a:close/>
                  <a:moveTo>
                    <a:pt x="1293856" y="106071"/>
                  </a:moveTo>
                  <a:cubicBezTo>
                    <a:pt x="1296680" y="106007"/>
                    <a:pt x="1299562" y="106591"/>
                    <a:pt x="1302501" y="107823"/>
                  </a:cubicBezTo>
                  <a:cubicBezTo>
                    <a:pt x="1305440" y="109055"/>
                    <a:pt x="1307027" y="111316"/>
                    <a:pt x="1307261" y="114605"/>
                  </a:cubicBezTo>
                  <a:cubicBezTo>
                    <a:pt x="1306968" y="119871"/>
                    <a:pt x="1304203" y="125900"/>
                    <a:pt x="1298967" y="132690"/>
                  </a:cubicBezTo>
                  <a:cubicBezTo>
                    <a:pt x="1293731" y="139480"/>
                    <a:pt x="1287785" y="145915"/>
                    <a:pt x="1281127" y="151994"/>
                  </a:cubicBezTo>
                  <a:cubicBezTo>
                    <a:pt x="1274469" y="158073"/>
                    <a:pt x="1268860" y="162679"/>
                    <a:pt x="1264302" y="165812"/>
                  </a:cubicBezTo>
                  <a:cubicBezTo>
                    <a:pt x="1263032" y="172079"/>
                    <a:pt x="1263667" y="176842"/>
                    <a:pt x="1266206" y="180099"/>
                  </a:cubicBezTo>
                  <a:cubicBezTo>
                    <a:pt x="1268745" y="183357"/>
                    <a:pt x="1273493" y="184995"/>
                    <a:pt x="1280450" y="185014"/>
                  </a:cubicBezTo>
                  <a:cubicBezTo>
                    <a:pt x="1288593" y="184525"/>
                    <a:pt x="1296451" y="181464"/>
                    <a:pt x="1304024" y="175832"/>
                  </a:cubicBezTo>
                  <a:cubicBezTo>
                    <a:pt x="1311597" y="170199"/>
                    <a:pt x="1318465" y="164929"/>
                    <a:pt x="1324628" y="160020"/>
                  </a:cubicBezTo>
                  <a:lnTo>
                    <a:pt x="1327370" y="171603"/>
                  </a:lnTo>
                  <a:cubicBezTo>
                    <a:pt x="1322697" y="177424"/>
                    <a:pt x="1316878" y="183723"/>
                    <a:pt x="1309913" y="190500"/>
                  </a:cubicBezTo>
                  <a:cubicBezTo>
                    <a:pt x="1302949" y="197277"/>
                    <a:pt x="1295460" y="203122"/>
                    <a:pt x="1287446" y="208037"/>
                  </a:cubicBezTo>
                  <a:cubicBezTo>
                    <a:pt x="1279432" y="212951"/>
                    <a:pt x="1271514" y="215526"/>
                    <a:pt x="1263692" y="215761"/>
                  </a:cubicBezTo>
                  <a:cubicBezTo>
                    <a:pt x="1257710" y="215601"/>
                    <a:pt x="1252782" y="213620"/>
                    <a:pt x="1248910" y="209819"/>
                  </a:cubicBezTo>
                  <a:cubicBezTo>
                    <a:pt x="1245037" y="206017"/>
                    <a:pt x="1242164" y="201352"/>
                    <a:pt x="1240288" y="195825"/>
                  </a:cubicBezTo>
                  <a:cubicBezTo>
                    <a:pt x="1238413" y="190297"/>
                    <a:pt x="1237481" y="184865"/>
                    <a:pt x="1237490" y="179528"/>
                  </a:cubicBezTo>
                  <a:cubicBezTo>
                    <a:pt x="1237847" y="166914"/>
                    <a:pt x="1241364" y="155057"/>
                    <a:pt x="1248041" y="143956"/>
                  </a:cubicBezTo>
                  <a:cubicBezTo>
                    <a:pt x="1254717" y="132856"/>
                    <a:pt x="1262410" y="123821"/>
                    <a:pt x="1271117" y="116852"/>
                  </a:cubicBezTo>
                  <a:cubicBezTo>
                    <a:pt x="1279825" y="109883"/>
                    <a:pt x="1287404" y="106289"/>
                    <a:pt x="1293856" y="106071"/>
                  </a:cubicBezTo>
                  <a:close/>
                  <a:moveTo>
                    <a:pt x="484291" y="95708"/>
                  </a:moveTo>
                  <a:cubicBezTo>
                    <a:pt x="487923" y="95517"/>
                    <a:pt x="491555" y="96279"/>
                    <a:pt x="495188" y="97994"/>
                  </a:cubicBezTo>
                  <a:cubicBezTo>
                    <a:pt x="498820" y="99708"/>
                    <a:pt x="500776" y="102604"/>
                    <a:pt x="501055" y="106680"/>
                  </a:cubicBezTo>
                  <a:cubicBezTo>
                    <a:pt x="500972" y="108909"/>
                    <a:pt x="500223" y="110624"/>
                    <a:pt x="498807" y="111824"/>
                  </a:cubicBezTo>
                  <a:cubicBezTo>
                    <a:pt x="497391" y="113024"/>
                    <a:pt x="495803" y="114053"/>
                    <a:pt x="494045" y="114910"/>
                  </a:cubicBezTo>
                  <a:cubicBezTo>
                    <a:pt x="498502" y="116155"/>
                    <a:pt x="501474" y="118314"/>
                    <a:pt x="502960" y="121387"/>
                  </a:cubicBezTo>
                  <a:cubicBezTo>
                    <a:pt x="504446" y="124460"/>
                    <a:pt x="505132" y="128296"/>
                    <a:pt x="505017" y="132893"/>
                  </a:cubicBezTo>
                  <a:cubicBezTo>
                    <a:pt x="504884" y="139516"/>
                    <a:pt x="503627" y="145701"/>
                    <a:pt x="501245" y="151448"/>
                  </a:cubicBezTo>
                  <a:cubicBezTo>
                    <a:pt x="498864" y="157195"/>
                    <a:pt x="496159" y="162999"/>
                    <a:pt x="493130" y="168860"/>
                  </a:cubicBezTo>
                  <a:cubicBezTo>
                    <a:pt x="499715" y="169691"/>
                    <a:pt x="505443" y="168180"/>
                    <a:pt x="510313" y="164326"/>
                  </a:cubicBezTo>
                  <a:cubicBezTo>
                    <a:pt x="515184" y="160471"/>
                    <a:pt x="519921" y="156598"/>
                    <a:pt x="524525" y="152705"/>
                  </a:cubicBezTo>
                  <a:lnTo>
                    <a:pt x="527573" y="165507"/>
                  </a:lnTo>
                  <a:cubicBezTo>
                    <a:pt x="520905" y="174136"/>
                    <a:pt x="513742" y="180423"/>
                    <a:pt x="506084" y="184366"/>
                  </a:cubicBezTo>
                  <a:cubicBezTo>
                    <a:pt x="498426" y="188310"/>
                    <a:pt x="489130" y="190253"/>
                    <a:pt x="478195" y="190196"/>
                  </a:cubicBezTo>
                  <a:cubicBezTo>
                    <a:pt x="471839" y="196871"/>
                    <a:pt x="464816" y="202310"/>
                    <a:pt x="457126" y="206513"/>
                  </a:cubicBezTo>
                  <a:cubicBezTo>
                    <a:pt x="449436" y="210716"/>
                    <a:pt x="440812" y="212884"/>
                    <a:pt x="431256" y="213017"/>
                  </a:cubicBezTo>
                  <a:cubicBezTo>
                    <a:pt x="423083" y="212936"/>
                    <a:pt x="415979" y="209143"/>
                    <a:pt x="409942" y="201641"/>
                  </a:cubicBezTo>
                  <a:cubicBezTo>
                    <a:pt x="403906" y="194138"/>
                    <a:pt x="400457" y="183414"/>
                    <a:pt x="399595" y="169469"/>
                  </a:cubicBezTo>
                  <a:cubicBezTo>
                    <a:pt x="399416" y="158153"/>
                    <a:pt x="401826" y="148400"/>
                    <a:pt x="406822" y="140208"/>
                  </a:cubicBezTo>
                  <a:cubicBezTo>
                    <a:pt x="411819" y="132017"/>
                    <a:pt x="418642" y="124702"/>
                    <a:pt x="427293" y="118263"/>
                  </a:cubicBezTo>
                  <a:cubicBezTo>
                    <a:pt x="435707" y="111513"/>
                    <a:pt x="444940" y="106191"/>
                    <a:pt x="454992" y="102299"/>
                  </a:cubicBezTo>
                  <a:cubicBezTo>
                    <a:pt x="465044" y="98406"/>
                    <a:pt x="474810" y="96209"/>
                    <a:pt x="484291" y="95708"/>
                  </a:cubicBezTo>
                  <a:close/>
                  <a:moveTo>
                    <a:pt x="1424751" y="93879"/>
                  </a:moveTo>
                  <a:cubicBezTo>
                    <a:pt x="1429457" y="93891"/>
                    <a:pt x="1432924" y="95085"/>
                    <a:pt x="1435153" y="97460"/>
                  </a:cubicBezTo>
                  <a:cubicBezTo>
                    <a:pt x="1437382" y="99835"/>
                    <a:pt x="1438486" y="103315"/>
                    <a:pt x="1438467" y="107900"/>
                  </a:cubicBezTo>
                  <a:cubicBezTo>
                    <a:pt x="1438221" y="113674"/>
                    <a:pt x="1436038" y="119634"/>
                    <a:pt x="1431920" y="125781"/>
                  </a:cubicBezTo>
                  <a:cubicBezTo>
                    <a:pt x="1427801" y="131928"/>
                    <a:pt x="1423225" y="137143"/>
                    <a:pt x="1418192" y="141428"/>
                  </a:cubicBezTo>
                  <a:cubicBezTo>
                    <a:pt x="1413160" y="145712"/>
                    <a:pt x="1409148" y="147947"/>
                    <a:pt x="1406159" y="148133"/>
                  </a:cubicBezTo>
                  <a:cubicBezTo>
                    <a:pt x="1402679" y="147936"/>
                    <a:pt x="1400113" y="146425"/>
                    <a:pt x="1398462" y="143599"/>
                  </a:cubicBezTo>
                  <a:cubicBezTo>
                    <a:pt x="1396811" y="140774"/>
                    <a:pt x="1395922" y="137814"/>
                    <a:pt x="1395795" y="134722"/>
                  </a:cubicBezTo>
                  <a:lnTo>
                    <a:pt x="1370192" y="153924"/>
                  </a:lnTo>
                  <a:cubicBezTo>
                    <a:pt x="1366751" y="156274"/>
                    <a:pt x="1363880" y="158814"/>
                    <a:pt x="1361582" y="161544"/>
                  </a:cubicBezTo>
                  <a:cubicBezTo>
                    <a:pt x="1359283" y="164275"/>
                    <a:pt x="1358089" y="167729"/>
                    <a:pt x="1358000" y="171908"/>
                  </a:cubicBezTo>
                  <a:cubicBezTo>
                    <a:pt x="1357975" y="175660"/>
                    <a:pt x="1359854" y="179280"/>
                    <a:pt x="1363639" y="182766"/>
                  </a:cubicBezTo>
                  <a:cubicBezTo>
                    <a:pt x="1367423" y="186252"/>
                    <a:pt x="1373266" y="188119"/>
                    <a:pt x="1381165" y="188367"/>
                  </a:cubicBezTo>
                  <a:cubicBezTo>
                    <a:pt x="1388962" y="188188"/>
                    <a:pt x="1396905" y="186175"/>
                    <a:pt x="1404996" y="182327"/>
                  </a:cubicBezTo>
                  <a:cubicBezTo>
                    <a:pt x="1413086" y="178480"/>
                    <a:pt x="1420872" y="173870"/>
                    <a:pt x="1428353" y="168498"/>
                  </a:cubicBezTo>
                  <a:cubicBezTo>
                    <a:pt x="1435833" y="163127"/>
                    <a:pt x="1442558" y="158066"/>
                    <a:pt x="1448526" y="153315"/>
                  </a:cubicBezTo>
                  <a:lnTo>
                    <a:pt x="1452183" y="165202"/>
                  </a:lnTo>
                  <a:cubicBezTo>
                    <a:pt x="1445858" y="172056"/>
                    <a:pt x="1438189" y="179307"/>
                    <a:pt x="1429177" y="186957"/>
                  </a:cubicBezTo>
                  <a:cubicBezTo>
                    <a:pt x="1420164" y="194607"/>
                    <a:pt x="1410576" y="201156"/>
                    <a:pt x="1400412" y="206604"/>
                  </a:cubicBezTo>
                  <a:cubicBezTo>
                    <a:pt x="1390249" y="212052"/>
                    <a:pt x="1380277" y="214901"/>
                    <a:pt x="1370497" y="215151"/>
                  </a:cubicBezTo>
                  <a:cubicBezTo>
                    <a:pt x="1358791" y="214708"/>
                    <a:pt x="1350075" y="210116"/>
                    <a:pt x="1344348" y="201375"/>
                  </a:cubicBezTo>
                  <a:cubicBezTo>
                    <a:pt x="1338622" y="192635"/>
                    <a:pt x="1335768" y="182406"/>
                    <a:pt x="1335788" y="170688"/>
                  </a:cubicBezTo>
                  <a:cubicBezTo>
                    <a:pt x="1335756" y="158338"/>
                    <a:pt x="1338102" y="148673"/>
                    <a:pt x="1342826" y="141694"/>
                  </a:cubicBezTo>
                  <a:cubicBezTo>
                    <a:pt x="1347550" y="134716"/>
                    <a:pt x="1354843" y="127718"/>
                    <a:pt x="1364706" y="120701"/>
                  </a:cubicBezTo>
                  <a:cubicBezTo>
                    <a:pt x="1369449" y="117108"/>
                    <a:pt x="1375406" y="113254"/>
                    <a:pt x="1382576" y="109141"/>
                  </a:cubicBezTo>
                  <a:cubicBezTo>
                    <a:pt x="1389746" y="105028"/>
                    <a:pt x="1397103" y="101491"/>
                    <a:pt x="1404646" y="98530"/>
                  </a:cubicBezTo>
                  <a:cubicBezTo>
                    <a:pt x="1412189" y="95568"/>
                    <a:pt x="1418891" y="94018"/>
                    <a:pt x="1424751" y="93879"/>
                  </a:cubicBezTo>
                  <a:close/>
                  <a:moveTo>
                    <a:pt x="1324635" y="63399"/>
                  </a:moveTo>
                  <a:cubicBezTo>
                    <a:pt x="1327451" y="63450"/>
                    <a:pt x="1329811" y="64339"/>
                    <a:pt x="1331714" y="66066"/>
                  </a:cubicBezTo>
                  <a:cubicBezTo>
                    <a:pt x="1333617" y="67793"/>
                    <a:pt x="1334607" y="70054"/>
                    <a:pt x="1334683" y="72848"/>
                  </a:cubicBezTo>
                  <a:cubicBezTo>
                    <a:pt x="1334486" y="79312"/>
                    <a:pt x="1332063" y="85357"/>
                    <a:pt x="1327413" y="90983"/>
                  </a:cubicBezTo>
                  <a:cubicBezTo>
                    <a:pt x="1322764" y="96609"/>
                    <a:pt x="1317068" y="99606"/>
                    <a:pt x="1310324" y="99975"/>
                  </a:cubicBezTo>
                  <a:cubicBezTo>
                    <a:pt x="1306620" y="99886"/>
                    <a:pt x="1303676" y="98616"/>
                    <a:pt x="1301494" y="96165"/>
                  </a:cubicBezTo>
                  <a:cubicBezTo>
                    <a:pt x="1299312" y="93714"/>
                    <a:pt x="1298196" y="90615"/>
                    <a:pt x="1298145" y="86868"/>
                  </a:cubicBezTo>
                  <a:cubicBezTo>
                    <a:pt x="1298507" y="80423"/>
                    <a:pt x="1301437" y="74949"/>
                    <a:pt x="1306937" y="70447"/>
                  </a:cubicBezTo>
                  <a:cubicBezTo>
                    <a:pt x="1312437" y="65945"/>
                    <a:pt x="1318336" y="63596"/>
                    <a:pt x="1324635" y="63399"/>
                  </a:cubicBezTo>
                  <a:close/>
                  <a:moveTo>
                    <a:pt x="1038505" y="62180"/>
                  </a:moveTo>
                  <a:cubicBezTo>
                    <a:pt x="1040956" y="62122"/>
                    <a:pt x="1043826" y="62618"/>
                    <a:pt x="1047114" y="63665"/>
                  </a:cubicBezTo>
                  <a:cubicBezTo>
                    <a:pt x="1050403" y="64713"/>
                    <a:pt x="1052206" y="66656"/>
                    <a:pt x="1052523" y="69495"/>
                  </a:cubicBezTo>
                  <a:cubicBezTo>
                    <a:pt x="1052358" y="71837"/>
                    <a:pt x="1050928" y="74738"/>
                    <a:pt x="1048234" y="78199"/>
                  </a:cubicBezTo>
                  <a:cubicBezTo>
                    <a:pt x="1045541" y="81659"/>
                    <a:pt x="1042576" y="85034"/>
                    <a:pt x="1039340" y="88325"/>
                  </a:cubicBezTo>
                  <a:cubicBezTo>
                    <a:pt x="1036105" y="91615"/>
                    <a:pt x="1033592" y="94178"/>
                    <a:pt x="1031801" y="96012"/>
                  </a:cubicBezTo>
                  <a:cubicBezTo>
                    <a:pt x="1026570" y="101454"/>
                    <a:pt x="1021719" y="107106"/>
                    <a:pt x="1017250" y="112967"/>
                  </a:cubicBezTo>
                  <a:cubicBezTo>
                    <a:pt x="1012781" y="118828"/>
                    <a:pt x="1008997" y="125165"/>
                    <a:pt x="1005899" y="131979"/>
                  </a:cubicBezTo>
                  <a:lnTo>
                    <a:pt x="1006508" y="132588"/>
                  </a:lnTo>
                  <a:cubicBezTo>
                    <a:pt x="1011073" y="129249"/>
                    <a:pt x="1017010" y="125294"/>
                    <a:pt x="1024318" y="120724"/>
                  </a:cubicBezTo>
                  <a:cubicBezTo>
                    <a:pt x="1031626" y="116154"/>
                    <a:pt x="1039120" y="112108"/>
                    <a:pt x="1046801" y="108588"/>
                  </a:cubicBezTo>
                  <a:cubicBezTo>
                    <a:pt x="1054481" y="105068"/>
                    <a:pt x="1061163" y="103213"/>
                    <a:pt x="1066846" y="103023"/>
                  </a:cubicBezTo>
                  <a:cubicBezTo>
                    <a:pt x="1070979" y="103124"/>
                    <a:pt x="1074140" y="104521"/>
                    <a:pt x="1076331" y="107214"/>
                  </a:cubicBezTo>
                  <a:cubicBezTo>
                    <a:pt x="1078521" y="109906"/>
                    <a:pt x="1079626" y="113284"/>
                    <a:pt x="1079645" y="117348"/>
                  </a:cubicBezTo>
                  <a:cubicBezTo>
                    <a:pt x="1079721" y="125629"/>
                    <a:pt x="1075759" y="135281"/>
                    <a:pt x="1067760" y="146304"/>
                  </a:cubicBezTo>
                  <a:cubicBezTo>
                    <a:pt x="1059761" y="157328"/>
                    <a:pt x="1047266" y="170333"/>
                    <a:pt x="1030278" y="185319"/>
                  </a:cubicBezTo>
                  <a:cubicBezTo>
                    <a:pt x="1038725" y="186029"/>
                    <a:pt x="1045802" y="185690"/>
                    <a:pt x="1051507" y="184302"/>
                  </a:cubicBezTo>
                  <a:cubicBezTo>
                    <a:pt x="1057213" y="182913"/>
                    <a:pt x="1063273" y="179865"/>
                    <a:pt x="1069690" y="175158"/>
                  </a:cubicBezTo>
                  <a:cubicBezTo>
                    <a:pt x="1076106" y="170451"/>
                    <a:pt x="1084605" y="163475"/>
                    <a:pt x="1095186" y="154229"/>
                  </a:cubicBezTo>
                  <a:lnTo>
                    <a:pt x="1097320" y="168250"/>
                  </a:lnTo>
                  <a:cubicBezTo>
                    <a:pt x="1086057" y="179675"/>
                    <a:pt x="1073537" y="189727"/>
                    <a:pt x="1059761" y="198404"/>
                  </a:cubicBezTo>
                  <a:cubicBezTo>
                    <a:pt x="1045984" y="207081"/>
                    <a:pt x="1030874" y="211647"/>
                    <a:pt x="1014431" y="212103"/>
                  </a:cubicBezTo>
                  <a:cubicBezTo>
                    <a:pt x="1010387" y="212078"/>
                    <a:pt x="1006667" y="211520"/>
                    <a:pt x="1003270" y="210428"/>
                  </a:cubicBezTo>
                  <a:cubicBezTo>
                    <a:pt x="999874" y="209337"/>
                    <a:pt x="996382" y="207864"/>
                    <a:pt x="992795" y="206009"/>
                  </a:cubicBezTo>
                  <a:cubicBezTo>
                    <a:pt x="990516" y="206485"/>
                    <a:pt x="988218" y="206904"/>
                    <a:pt x="985901" y="207265"/>
                  </a:cubicBezTo>
                  <a:cubicBezTo>
                    <a:pt x="983583" y="207627"/>
                    <a:pt x="981209" y="207817"/>
                    <a:pt x="978777" y="207836"/>
                  </a:cubicBezTo>
                  <a:cubicBezTo>
                    <a:pt x="976650" y="207817"/>
                    <a:pt x="974581" y="207627"/>
                    <a:pt x="972568" y="207265"/>
                  </a:cubicBezTo>
                  <a:cubicBezTo>
                    <a:pt x="970556" y="206904"/>
                    <a:pt x="968562" y="206485"/>
                    <a:pt x="966588" y="206009"/>
                  </a:cubicBezTo>
                  <a:lnTo>
                    <a:pt x="937943" y="262090"/>
                  </a:lnTo>
                  <a:cubicBezTo>
                    <a:pt x="936667" y="264624"/>
                    <a:pt x="934800" y="267329"/>
                    <a:pt x="932343" y="270206"/>
                  </a:cubicBezTo>
                  <a:cubicBezTo>
                    <a:pt x="929886" y="273082"/>
                    <a:pt x="927182" y="274644"/>
                    <a:pt x="924230" y="274892"/>
                  </a:cubicBezTo>
                  <a:cubicBezTo>
                    <a:pt x="920795" y="274663"/>
                    <a:pt x="918446" y="273063"/>
                    <a:pt x="917183" y="270091"/>
                  </a:cubicBezTo>
                  <a:cubicBezTo>
                    <a:pt x="915919" y="267119"/>
                    <a:pt x="915323" y="264148"/>
                    <a:pt x="915392" y="261176"/>
                  </a:cubicBezTo>
                  <a:cubicBezTo>
                    <a:pt x="915265" y="253607"/>
                    <a:pt x="916815" y="245885"/>
                    <a:pt x="920040" y="238011"/>
                  </a:cubicBezTo>
                  <a:cubicBezTo>
                    <a:pt x="923265" y="230137"/>
                    <a:pt x="928014" y="221806"/>
                    <a:pt x="934286" y="213017"/>
                  </a:cubicBezTo>
                  <a:cubicBezTo>
                    <a:pt x="941225" y="203195"/>
                    <a:pt x="948678" y="191863"/>
                    <a:pt x="956646" y="179023"/>
                  </a:cubicBezTo>
                  <a:cubicBezTo>
                    <a:pt x="964614" y="166183"/>
                    <a:pt x="973514" y="151416"/>
                    <a:pt x="983348" y="134722"/>
                  </a:cubicBezTo>
                  <a:lnTo>
                    <a:pt x="982739" y="134112"/>
                  </a:lnTo>
                  <a:lnTo>
                    <a:pt x="944229" y="170924"/>
                  </a:lnTo>
                  <a:lnTo>
                    <a:pt x="944310" y="171298"/>
                  </a:lnTo>
                  <a:cubicBezTo>
                    <a:pt x="939610" y="176586"/>
                    <a:pt x="932822" y="182904"/>
                    <a:pt x="923946" y="190252"/>
                  </a:cubicBezTo>
                  <a:cubicBezTo>
                    <a:pt x="915070" y="197601"/>
                    <a:pt x="906093" y="204120"/>
                    <a:pt x="897015" y="209810"/>
                  </a:cubicBezTo>
                  <a:cubicBezTo>
                    <a:pt x="887938" y="215499"/>
                    <a:pt x="880748" y="218499"/>
                    <a:pt x="875444" y="218809"/>
                  </a:cubicBezTo>
                  <a:cubicBezTo>
                    <a:pt x="870441" y="218688"/>
                    <a:pt x="866750" y="217102"/>
                    <a:pt x="864372" y="214051"/>
                  </a:cubicBezTo>
                  <a:cubicBezTo>
                    <a:pt x="861994" y="211000"/>
                    <a:pt x="860814" y="207207"/>
                    <a:pt x="860833" y="202672"/>
                  </a:cubicBezTo>
                  <a:cubicBezTo>
                    <a:pt x="861055" y="197497"/>
                    <a:pt x="862438" y="191632"/>
                    <a:pt x="864981" y="185076"/>
                  </a:cubicBezTo>
                  <a:cubicBezTo>
                    <a:pt x="867524" y="178519"/>
                    <a:pt x="869895" y="173092"/>
                    <a:pt x="872096" y="168793"/>
                  </a:cubicBezTo>
                  <a:lnTo>
                    <a:pt x="871487" y="168181"/>
                  </a:lnTo>
                  <a:lnTo>
                    <a:pt x="843448" y="190802"/>
                  </a:lnTo>
                  <a:cubicBezTo>
                    <a:pt x="841354" y="192491"/>
                    <a:pt x="838221" y="194929"/>
                    <a:pt x="834049" y="198116"/>
                  </a:cubicBezTo>
                  <a:cubicBezTo>
                    <a:pt x="829876" y="201303"/>
                    <a:pt x="825636" y="204237"/>
                    <a:pt x="821328" y="206918"/>
                  </a:cubicBezTo>
                  <a:cubicBezTo>
                    <a:pt x="817020" y="209598"/>
                    <a:pt x="813616" y="211022"/>
                    <a:pt x="811116" y="211189"/>
                  </a:cubicBezTo>
                  <a:cubicBezTo>
                    <a:pt x="808111" y="211040"/>
                    <a:pt x="804577" y="209106"/>
                    <a:pt x="800515" y="205384"/>
                  </a:cubicBezTo>
                  <a:cubicBezTo>
                    <a:pt x="796452" y="201662"/>
                    <a:pt x="792830" y="197044"/>
                    <a:pt x="789648" y="191527"/>
                  </a:cubicBezTo>
                  <a:cubicBezTo>
                    <a:pt x="786466" y="186011"/>
                    <a:pt x="784693" y="180487"/>
                    <a:pt x="784328" y="174956"/>
                  </a:cubicBezTo>
                  <a:lnTo>
                    <a:pt x="786319" y="170375"/>
                  </a:lnTo>
                  <a:lnTo>
                    <a:pt x="782220" y="174728"/>
                  </a:lnTo>
                  <a:cubicBezTo>
                    <a:pt x="779240" y="177726"/>
                    <a:pt x="775799" y="181047"/>
                    <a:pt x="771896" y="184692"/>
                  </a:cubicBezTo>
                  <a:cubicBezTo>
                    <a:pt x="764090" y="191980"/>
                    <a:pt x="755963" y="198541"/>
                    <a:pt x="747515" y="204373"/>
                  </a:cubicBezTo>
                  <a:cubicBezTo>
                    <a:pt x="739067" y="210206"/>
                    <a:pt x="731822" y="213290"/>
                    <a:pt x="725781" y="213627"/>
                  </a:cubicBezTo>
                  <a:cubicBezTo>
                    <a:pt x="719325" y="213373"/>
                    <a:pt x="714277" y="210910"/>
                    <a:pt x="710636" y="206238"/>
                  </a:cubicBezTo>
                  <a:cubicBezTo>
                    <a:pt x="706996" y="201566"/>
                    <a:pt x="705144" y="196208"/>
                    <a:pt x="705081" y="190165"/>
                  </a:cubicBezTo>
                  <a:cubicBezTo>
                    <a:pt x="705486" y="179869"/>
                    <a:pt x="708632" y="170524"/>
                    <a:pt x="714518" y="162132"/>
                  </a:cubicBezTo>
                  <a:cubicBezTo>
                    <a:pt x="720403" y="153740"/>
                    <a:pt x="726593" y="145920"/>
                    <a:pt x="733087" y="138670"/>
                  </a:cubicBezTo>
                  <a:lnTo>
                    <a:pt x="732479" y="138061"/>
                  </a:lnTo>
                  <a:lnTo>
                    <a:pt x="700813" y="145085"/>
                  </a:lnTo>
                  <a:cubicBezTo>
                    <a:pt x="695441" y="153175"/>
                    <a:pt x="689650" y="159931"/>
                    <a:pt x="683440" y="165354"/>
                  </a:cubicBezTo>
                  <a:cubicBezTo>
                    <a:pt x="677229" y="170777"/>
                    <a:pt x="670829" y="176619"/>
                    <a:pt x="664237" y="182880"/>
                  </a:cubicBezTo>
                  <a:lnTo>
                    <a:pt x="663868" y="178822"/>
                  </a:lnTo>
                  <a:lnTo>
                    <a:pt x="611240" y="218199"/>
                  </a:lnTo>
                  <a:cubicBezTo>
                    <a:pt x="595035" y="243402"/>
                    <a:pt x="580737" y="261500"/>
                    <a:pt x="568346" y="272492"/>
                  </a:cubicBezTo>
                  <a:cubicBezTo>
                    <a:pt x="555955" y="283483"/>
                    <a:pt x="546691" y="288856"/>
                    <a:pt x="540555" y="288608"/>
                  </a:cubicBezTo>
                  <a:cubicBezTo>
                    <a:pt x="538399" y="288551"/>
                    <a:pt x="536700" y="287827"/>
                    <a:pt x="535457" y="286436"/>
                  </a:cubicBezTo>
                  <a:cubicBezTo>
                    <a:pt x="534214" y="285046"/>
                    <a:pt x="533580" y="283331"/>
                    <a:pt x="533554" y="281293"/>
                  </a:cubicBezTo>
                  <a:cubicBezTo>
                    <a:pt x="534022" y="273714"/>
                    <a:pt x="538230" y="265097"/>
                    <a:pt x="546177" y="255441"/>
                  </a:cubicBezTo>
                  <a:cubicBezTo>
                    <a:pt x="554124" y="245785"/>
                    <a:pt x="563002" y="236671"/>
                    <a:pt x="572811" y="228099"/>
                  </a:cubicBezTo>
                  <a:cubicBezTo>
                    <a:pt x="582621" y="219527"/>
                    <a:pt x="590554" y="213078"/>
                    <a:pt x="596610" y="208750"/>
                  </a:cubicBezTo>
                  <a:lnTo>
                    <a:pt x="617946" y="167031"/>
                  </a:lnTo>
                  <a:lnTo>
                    <a:pt x="617336" y="166421"/>
                  </a:lnTo>
                  <a:cubicBezTo>
                    <a:pt x="613455" y="170752"/>
                    <a:pt x="607908" y="176005"/>
                    <a:pt x="600696" y="182182"/>
                  </a:cubicBezTo>
                  <a:cubicBezTo>
                    <a:pt x="593485" y="188358"/>
                    <a:pt x="585951" y="193857"/>
                    <a:pt x="578096" y="198679"/>
                  </a:cubicBezTo>
                  <a:cubicBezTo>
                    <a:pt x="570241" y="203501"/>
                    <a:pt x="563407" y="206045"/>
                    <a:pt x="557595" y="206312"/>
                  </a:cubicBezTo>
                  <a:cubicBezTo>
                    <a:pt x="551949" y="206120"/>
                    <a:pt x="547452" y="204035"/>
                    <a:pt x="544105" y="200055"/>
                  </a:cubicBezTo>
                  <a:cubicBezTo>
                    <a:pt x="540758" y="196075"/>
                    <a:pt x="538357" y="191351"/>
                    <a:pt x="536903" y="185882"/>
                  </a:cubicBezTo>
                  <a:cubicBezTo>
                    <a:pt x="535450" y="180413"/>
                    <a:pt x="534740" y="175348"/>
                    <a:pt x="534773" y="170688"/>
                  </a:cubicBezTo>
                  <a:cubicBezTo>
                    <a:pt x="535058" y="160647"/>
                    <a:pt x="538639" y="151259"/>
                    <a:pt x="545516" y="142523"/>
                  </a:cubicBezTo>
                  <a:cubicBezTo>
                    <a:pt x="552394" y="133787"/>
                    <a:pt x="560859" y="126056"/>
                    <a:pt x="570911" y="119330"/>
                  </a:cubicBezTo>
                  <a:cubicBezTo>
                    <a:pt x="580964" y="112603"/>
                    <a:pt x="590896" y="107234"/>
                    <a:pt x="600707" y="103223"/>
                  </a:cubicBezTo>
                  <a:cubicBezTo>
                    <a:pt x="610518" y="99211"/>
                    <a:pt x="618499" y="96909"/>
                    <a:pt x="624651" y="96317"/>
                  </a:cubicBezTo>
                  <a:cubicBezTo>
                    <a:pt x="627191" y="96082"/>
                    <a:pt x="630417" y="96476"/>
                    <a:pt x="634329" y="97498"/>
                  </a:cubicBezTo>
                  <a:cubicBezTo>
                    <a:pt x="638240" y="98521"/>
                    <a:pt x="640399" y="100667"/>
                    <a:pt x="640806" y="103937"/>
                  </a:cubicBezTo>
                  <a:cubicBezTo>
                    <a:pt x="640634" y="106687"/>
                    <a:pt x="639453" y="109112"/>
                    <a:pt x="637262" y="111214"/>
                  </a:cubicBezTo>
                  <a:cubicBezTo>
                    <a:pt x="635072" y="113316"/>
                    <a:pt x="632900" y="115056"/>
                    <a:pt x="630747" y="116434"/>
                  </a:cubicBezTo>
                  <a:lnTo>
                    <a:pt x="596000" y="135332"/>
                  </a:lnTo>
                  <a:cubicBezTo>
                    <a:pt x="589423" y="138690"/>
                    <a:pt x="583003" y="142133"/>
                    <a:pt x="576742" y="145661"/>
                  </a:cubicBezTo>
                  <a:cubicBezTo>
                    <a:pt x="570481" y="149189"/>
                    <a:pt x="565439" y="153377"/>
                    <a:pt x="561616" y="158225"/>
                  </a:cubicBezTo>
                  <a:cubicBezTo>
                    <a:pt x="557793" y="163074"/>
                    <a:pt x="556250" y="169159"/>
                    <a:pt x="556986" y="176480"/>
                  </a:cubicBezTo>
                  <a:cubicBezTo>
                    <a:pt x="557151" y="177673"/>
                    <a:pt x="557659" y="178486"/>
                    <a:pt x="558510" y="178918"/>
                  </a:cubicBezTo>
                  <a:cubicBezTo>
                    <a:pt x="559361" y="179350"/>
                    <a:pt x="560478" y="179553"/>
                    <a:pt x="561863" y="179528"/>
                  </a:cubicBezTo>
                  <a:cubicBezTo>
                    <a:pt x="566485" y="179921"/>
                    <a:pt x="572556" y="178447"/>
                    <a:pt x="580074" y="175107"/>
                  </a:cubicBezTo>
                  <a:cubicBezTo>
                    <a:pt x="587593" y="171768"/>
                    <a:pt x="594425" y="166942"/>
                    <a:pt x="600572" y="160630"/>
                  </a:cubicBezTo>
                  <a:lnTo>
                    <a:pt x="633186" y="124664"/>
                  </a:lnTo>
                  <a:cubicBezTo>
                    <a:pt x="634697" y="122841"/>
                    <a:pt x="636399" y="121000"/>
                    <a:pt x="638291" y="119139"/>
                  </a:cubicBezTo>
                  <a:cubicBezTo>
                    <a:pt x="640183" y="117279"/>
                    <a:pt x="642342" y="116275"/>
                    <a:pt x="644768" y="116129"/>
                  </a:cubicBezTo>
                  <a:cubicBezTo>
                    <a:pt x="647918" y="116453"/>
                    <a:pt x="650610" y="118396"/>
                    <a:pt x="652845" y="121959"/>
                  </a:cubicBezTo>
                  <a:cubicBezTo>
                    <a:pt x="655081" y="125521"/>
                    <a:pt x="656249" y="128759"/>
                    <a:pt x="656350" y="131674"/>
                  </a:cubicBezTo>
                  <a:cubicBezTo>
                    <a:pt x="656217" y="134074"/>
                    <a:pt x="655417" y="136741"/>
                    <a:pt x="653950" y="139675"/>
                  </a:cubicBezTo>
                  <a:cubicBezTo>
                    <a:pt x="652483" y="142609"/>
                    <a:pt x="651150" y="145123"/>
                    <a:pt x="649950" y="147219"/>
                  </a:cubicBezTo>
                  <a:lnTo>
                    <a:pt x="627090" y="189876"/>
                  </a:lnTo>
                  <a:lnTo>
                    <a:pt x="627699" y="190485"/>
                  </a:lnTo>
                  <a:lnTo>
                    <a:pt x="674029" y="157277"/>
                  </a:lnTo>
                  <a:lnTo>
                    <a:pt x="674190" y="158630"/>
                  </a:lnTo>
                  <a:lnTo>
                    <a:pt x="683135" y="147219"/>
                  </a:lnTo>
                  <a:cubicBezTo>
                    <a:pt x="679992" y="146958"/>
                    <a:pt x="677820" y="146108"/>
                    <a:pt x="676620" y="144666"/>
                  </a:cubicBezTo>
                  <a:cubicBezTo>
                    <a:pt x="675420" y="143225"/>
                    <a:pt x="674848" y="140926"/>
                    <a:pt x="674905" y="137770"/>
                  </a:cubicBezTo>
                  <a:cubicBezTo>
                    <a:pt x="675244" y="130319"/>
                    <a:pt x="678021" y="123275"/>
                    <a:pt x="683236" y="116637"/>
                  </a:cubicBezTo>
                  <a:cubicBezTo>
                    <a:pt x="688451" y="109999"/>
                    <a:pt x="694072" y="104581"/>
                    <a:pt x="700099" y="100381"/>
                  </a:cubicBezTo>
                  <a:cubicBezTo>
                    <a:pt x="706125" y="96182"/>
                    <a:pt x="710526" y="94014"/>
                    <a:pt x="713300" y="93879"/>
                  </a:cubicBezTo>
                  <a:cubicBezTo>
                    <a:pt x="714860" y="93923"/>
                    <a:pt x="716154" y="94444"/>
                    <a:pt x="717181" y="95441"/>
                  </a:cubicBezTo>
                  <a:cubicBezTo>
                    <a:pt x="718209" y="96438"/>
                    <a:pt x="718741" y="97644"/>
                    <a:pt x="718780" y="99060"/>
                  </a:cubicBezTo>
                  <a:cubicBezTo>
                    <a:pt x="718767" y="100578"/>
                    <a:pt x="718564" y="102039"/>
                    <a:pt x="718171" y="103442"/>
                  </a:cubicBezTo>
                  <a:cubicBezTo>
                    <a:pt x="717777" y="104845"/>
                    <a:pt x="717270" y="106230"/>
                    <a:pt x="716649" y="107595"/>
                  </a:cubicBezTo>
                  <a:cubicBezTo>
                    <a:pt x="731001" y="105468"/>
                    <a:pt x="742272" y="103855"/>
                    <a:pt x="750461" y="102756"/>
                  </a:cubicBezTo>
                  <a:cubicBezTo>
                    <a:pt x="758650" y="101658"/>
                    <a:pt x="763525" y="101950"/>
                    <a:pt x="765088" y="103632"/>
                  </a:cubicBezTo>
                  <a:cubicBezTo>
                    <a:pt x="767355" y="106496"/>
                    <a:pt x="769069" y="109227"/>
                    <a:pt x="770231" y="111824"/>
                  </a:cubicBezTo>
                  <a:cubicBezTo>
                    <a:pt x="771393" y="114421"/>
                    <a:pt x="772117" y="117075"/>
                    <a:pt x="772403" y="119787"/>
                  </a:cubicBezTo>
                  <a:cubicBezTo>
                    <a:pt x="772308" y="124384"/>
                    <a:pt x="771051" y="128143"/>
                    <a:pt x="768631" y="131064"/>
                  </a:cubicBezTo>
                  <a:cubicBezTo>
                    <a:pt x="766212" y="133985"/>
                    <a:pt x="763202" y="136830"/>
                    <a:pt x="759602" y="139599"/>
                  </a:cubicBezTo>
                  <a:cubicBezTo>
                    <a:pt x="754744" y="143618"/>
                    <a:pt x="749676" y="148838"/>
                    <a:pt x="744400" y="155258"/>
                  </a:cubicBezTo>
                  <a:cubicBezTo>
                    <a:pt x="739123" y="161678"/>
                    <a:pt x="736265" y="168040"/>
                    <a:pt x="735827" y="174346"/>
                  </a:cubicBezTo>
                  <a:cubicBezTo>
                    <a:pt x="735935" y="176835"/>
                    <a:pt x="736938" y="178867"/>
                    <a:pt x="738837" y="180442"/>
                  </a:cubicBezTo>
                  <a:cubicBezTo>
                    <a:pt x="740736" y="182017"/>
                    <a:pt x="742882" y="182830"/>
                    <a:pt x="745276" y="182880"/>
                  </a:cubicBezTo>
                  <a:cubicBezTo>
                    <a:pt x="749739" y="182683"/>
                    <a:pt x="754597" y="180877"/>
                    <a:pt x="759850" y="177462"/>
                  </a:cubicBezTo>
                  <a:cubicBezTo>
                    <a:pt x="765103" y="174047"/>
                    <a:pt x="770187" y="170209"/>
                    <a:pt x="775101" y="165947"/>
                  </a:cubicBezTo>
                  <a:cubicBezTo>
                    <a:pt x="780016" y="161685"/>
                    <a:pt x="784196" y="158186"/>
                    <a:pt x="787643" y="155448"/>
                  </a:cubicBezTo>
                  <a:lnTo>
                    <a:pt x="789211" y="163721"/>
                  </a:lnTo>
                  <a:lnTo>
                    <a:pt x="796558" y="146819"/>
                  </a:lnTo>
                  <a:cubicBezTo>
                    <a:pt x="804691" y="137687"/>
                    <a:pt x="814939" y="129413"/>
                    <a:pt x="827300" y="121997"/>
                  </a:cubicBezTo>
                  <a:cubicBezTo>
                    <a:pt x="839661" y="114580"/>
                    <a:pt x="852192" y="108630"/>
                    <a:pt x="864893" y="104147"/>
                  </a:cubicBezTo>
                  <a:cubicBezTo>
                    <a:pt x="877594" y="99664"/>
                    <a:pt x="888522" y="97257"/>
                    <a:pt x="897676" y="96927"/>
                  </a:cubicBezTo>
                  <a:cubicBezTo>
                    <a:pt x="904635" y="97174"/>
                    <a:pt x="909690" y="99118"/>
                    <a:pt x="912840" y="102756"/>
                  </a:cubicBezTo>
                  <a:cubicBezTo>
                    <a:pt x="915989" y="106395"/>
                    <a:pt x="917539" y="109328"/>
                    <a:pt x="917488" y="111557"/>
                  </a:cubicBezTo>
                  <a:cubicBezTo>
                    <a:pt x="917215" y="113418"/>
                    <a:pt x="915780" y="115031"/>
                    <a:pt x="913183" y="116396"/>
                  </a:cubicBezTo>
                  <a:cubicBezTo>
                    <a:pt x="910586" y="117761"/>
                    <a:pt x="908465" y="118688"/>
                    <a:pt x="906820" y="119177"/>
                  </a:cubicBezTo>
                  <a:cubicBezTo>
                    <a:pt x="909722" y="120346"/>
                    <a:pt x="911919" y="121895"/>
                    <a:pt x="913411" y="123825"/>
                  </a:cubicBezTo>
                  <a:cubicBezTo>
                    <a:pt x="914903" y="125756"/>
                    <a:pt x="915653" y="128372"/>
                    <a:pt x="915659" y="131674"/>
                  </a:cubicBezTo>
                  <a:cubicBezTo>
                    <a:pt x="915332" y="135040"/>
                    <a:pt x="913040" y="139349"/>
                    <a:pt x="908784" y="144600"/>
                  </a:cubicBezTo>
                  <a:cubicBezTo>
                    <a:pt x="904528" y="149851"/>
                    <a:pt x="900272" y="155356"/>
                    <a:pt x="896017" y="161115"/>
                  </a:cubicBezTo>
                  <a:cubicBezTo>
                    <a:pt x="891761" y="166875"/>
                    <a:pt x="889469" y="172199"/>
                    <a:pt x="889142" y="177089"/>
                  </a:cubicBezTo>
                  <a:cubicBezTo>
                    <a:pt x="889230" y="179661"/>
                    <a:pt x="890196" y="181528"/>
                    <a:pt x="892037" y="182690"/>
                  </a:cubicBezTo>
                  <a:cubicBezTo>
                    <a:pt x="893879" y="183852"/>
                    <a:pt x="896063" y="184423"/>
                    <a:pt x="898590" y="184404"/>
                  </a:cubicBezTo>
                  <a:cubicBezTo>
                    <a:pt x="905175" y="183941"/>
                    <a:pt x="912351" y="180982"/>
                    <a:pt x="920117" y="175527"/>
                  </a:cubicBezTo>
                  <a:lnTo>
                    <a:pt x="933393" y="166064"/>
                  </a:lnTo>
                  <a:lnTo>
                    <a:pt x="933372" y="165812"/>
                  </a:lnTo>
                  <a:lnTo>
                    <a:pt x="1014126" y="78944"/>
                  </a:lnTo>
                  <a:cubicBezTo>
                    <a:pt x="1017618" y="74778"/>
                    <a:pt x="1021148" y="70993"/>
                    <a:pt x="1024716" y="67590"/>
                  </a:cubicBezTo>
                  <a:cubicBezTo>
                    <a:pt x="1028284" y="64186"/>
                    <a:pt x="1032880" y="62383"/>
                    <a:pt x="1038505" y="62180"/>
                  </a:cubicBezTo>
                  <a:close/>
                  <a:moveTo>
                    <a:pt x="401766" y="22822"/>
                  </a:moveTo>
                  <a:cubicBezTo>
                    <a:pt x="405005" y="23076"/>
                    <a:pt x="407062" y="24702"/>
                    <a:pt x="407939" y="27699"/>
                  </a:cubicBezTo>
                  <a:cubicBezTo>
                    <a:pt x="408815" y="30696"/>
                    <a:pt x="409196" y="33541"/>
                    <a:pt x="409082" y="36233"/>
                  </a:cubicBezTo>
                  <a:cubicBezTo>
                    <a:pt x="408840" y="42622"/>
                    <a:pt x="407037" y="50038"/>
                    <a:pt x="403671" y="58484"/>
                  </a:cubicBezTo>
                  <a:cubicBezTo>
                    <a:pt x="400306" y="66929"/>
                    <a:pt x="396826" y="73737"/>
                    <a:pt x="393232" y="78906"/>
                  </a:cubicBezTo>
                  <a:lnTo>
                    <a:pt x="336270" y="158458"/>
                  </a:lnTo>
                  <a:cubicBezTo>
                    <a:pt x="340543" y="161176"/>
                    <a:pt x="343789" y="164732"/>
                    <a:pt x="346007" y="169126"/>
                  </a:cubicBezTo>
                  <a:cubicBezTo>
                    <a:pt x="348226" y="173520"/>
                    <a:pt x="350254" y="177991"/>
                    <a:pt x="352093" y="182537"/>
                  </a:cubicBezTo>
                  <a:lnTo>
                    <a:pt x="393232" y="156934"/>
                  </a:lnTo>
                  <a:lnTo>
                    <a:pt x="396585" y="168212"/>
                  </a:lnTo>
                  <a:cubicBezTo>
                    <a:pt x="390546" y="173762"/>
                    <a:pt x="384336" y="179045"/>
                    <a:pt x="377954" y="184061"/>
                  </a:cubicBezTo>
                  <a:cubicBezTo>
                    <a:pt x="371572" y="189078"/>
                    <a:pt x="364676" y="193447"/>
                    <a:pt x="357266" y="197168"/>
                  </a:cubicBezTo>
                  <a:cubicBezTo>
                    <a:pt x="357831" y="200057"/>
                    <a:pt x="358072" y="202889"/>
                    <a:pt x="357989" y="205664"/>
                  </a:cubicBezTo>
                  <a:cubicBezTo>
                    <a:pt x="357907" y="208439"/>
                    <a:pt x="357767" y="211195"/>
                    <a:pt x="357570" y="213932"/>
                  </a:cubicBezTo>
                  <a:cubicBezTo>
                    <a:pt x="356384" y="226192"/>
                    <a:pt x="351852" y="237639"/>
                    <a:pt x="343972" y="248273"/>
                  </a:cubicBezTo>
                  <a:cubicBezTo>
                    <a:pt x="336093" y="258907"/>
                    <a:pt x="327113" y="267712"/>
                    <a:pt x="317032" y="274689"/>
                  </a:cubicBezTo>
                  <a:cubicBezTo>
                    <a:pt x="306950" y="281665"/>
                    <a:pt x="298014" y="285797"/>
                    <a:pt x="290222" y="287084"/>
                  </a:cubicBezTo>
                  <a:cubicBezTo>
                    <a:pt x="285593" y="287494"/>
                    <a:pt x="281967" y="285421"/>
                    <a:pt x="279344" y="280864"/>
                  </a:cubicBezTo>
                  <a:cubicBezTo>
                    <a:pt x="276721" y="276307"/>
                    <a:pt x="274876" y="271072"/>
                    <a:pt x="273809" y="265161"/>
                  </a:cubicBezTo>
                  <a:cubicBezTo>
                    <a:pt x="272742" y="259249"/>
                    <a:pt x="272227" y="254467"/>
                    <a:pt x="272264" y="250813"/>
                  </a:cubicBezTo>
                  <a:cubicBezTo>
                    <a:pt x="272639" y="240678"/>
                    <a:pt x="275162" y="230162"/>
                    <a:pt x="279836" y="219266"/>
                  </a:cubicBezTo>
                  <a:cubicBezTo>
                    <a:pt x="284509" y="208369"/>
                    <a:pt x="289087" y="198463"/>
                    <a:pt x="293570" y="189548"/>
                  </a:cubicBezTo>
                  <a:cubicBezTo>
                    <a:pt x="291072" y="187033"/>
                    <a:pt x="288992" y="184442"/>
                    <a:pt x="287331" y="181775"/>
                  </a:cubicBezTo>
                  <a:cubicBezTo>
                    <a:pt x="285669" y="179108"/>
                    <a:pt x="284807" y="175908"/>
                    <a:pt x="284744" y="172174"/>
                  </a:cubicBezTo>
                  <a:lnTo>
                    <a:pt x="285150" y="169987"/>
                  </a:lnTo>
                  <a:lnTo>
                    <a:pt x="281890" y="173097"/>
                  </a:lnTo>
                  <a:cubicBezTo>
                    <a:pt x="278501" y="176396"/>
                    <a:pt x="274803" y="180056"/>
                    <a:pt x="270793" y="184078"/>
                  </a:cubicBezTo>
                  <a:cubicBezTo>
                    <a:pt x="262775" y="192123"/>
                    <a:pt x="254419" y="199372"/>
                    <a:pt x="245726" y="205825"/>
                  </a:cubicBezTo>
                  <a:cubicBezTo>
                    <a:pt x="237032" y="212278"/>
                    <a:pt x="228905" y="215692"/>
                    <a:pt x="221344" y="216065"/>
                  </a:cubicBezTo>
                  <a:cubicBezTo>
                    <a:pt x="215572" y="215875"/>
                    <a:pt x="211284" y="213820"/>
                    <a:pt x="208480" y="209900"/>
                  </a:cubicBezTo>
                  <a:cubicBezTo>
                    <a:pt x="205677" y="205980"/>
                    <a:pt x="204281" y="201337"/>
                    <a:pt x="204294" y="195971"/>
                  </a:cubicBezTo>
                  <a:cubicBezTo>
                    <a:pt x="204776" y="186669"/>
                    <a:pt x="207922" y="177403"/>
                    <a:pt x="213733" y="168172"/>
                  </a:cubicBezTo>
                  <a:cubicBezTo>
                    <a:pt x="219543" y="158941"/>
                    <a:pt x="225125" y="150737"/>
                    <a:pt x="230478" y="143561"/>
                  </a:cubicBezTo>
                  <a:lnTo>
                    <a:pt x="229869" y="142952"/>
                  </a:lnTo>
                  <a:cubicBezTo>
                    <a:pt x="221046" y="149524"/>
                    <a:pt x="212733" y="156725"/>
                    <a:pt x="204929" y="164553"/>
                  </a:cubicBezTo>
                  <a:cubicBezTo>
                    <a:pt x="197126" y="172382"/>
                    <a:pt x="189795" y="180723"/>
                    <a:pt x="182936" y="189577"/>
                  </a:cubicBezTo>
                  <a:cubicBezTo>
                    <a:pt x="180444" y="192971"/>
                    <a:pt x="176885" y="197144"/>
                    <a:pt x="172260" y="202098"/>
                  </a:cubicBezTo>
                  <a:cubicBezTo>
                    <a:pt x="167635" y="207052"/>
                    <a:pt x="163167" y="209780"/>
                    <a:pt x="158854" y="210281"/>
                  </a:cubicBezTo>
                  <a:cubicBezTo>
                    <a:pt x="154433" y="210108"/>
                    <a:pt x="150999" y="208322"/>
                    <a:pt x="148551" y="204924"/>
                  </a:cubicBezTo>
                  <a:cubicBezTo>
                    <a:pt x="146103" y="201526"/>
                    <a:pt x="144382" y="197553"/>
                    <a:pt x="143388" y="193005"/>
                  </a:cubicBezTo>
                  <a:cubicBezTo>
                    <a:pt x="142394" y="188457"/>
                    <a:pt x="141868" y="184371"/>
                    <a:pt x="141810" y="180747"/>
                  </a:cubicBezTo>
                  <a:cubicBezTo>
                    <a:pt x="141639" y="173578"/>
                    <a:pt x="143299" y="165800"/>
                    <a:pt x="146793" y="157413"/>
                  </a:cubicBezTo>
                  <a:cubicBezTo>
                    <a:pt x="150286" y="149025"/>
                    <a:pt x="154813" y="140976"/>
                    <a:pt x="160372" y="133266"/>
                  </a:cubicBezTo>
                  <a:cubicBezTo>
                    <a:pt x="165931" y="125555"/>
                    <a:pt x="171723" y="119132"/>
                    <a:pt x="177749" y="113996"/>
                  </a:cubicBezTo>
                  <a:cubicBezTo>
                    <a:pt x="179656" y="112376"/>
                    <a:pt x="181486" y="111348"/>
                    <a:pt x="183241" y="110910"/>
                  </a:cubicBezTo>
                  <a:cubicBezTo>
                    <a:pt x="184995" y="110471"/>
                    <a:pt x="187131" y="110281"/>
                    <a:pt x="189648" y="110338"/>
                  </a:cubicBezTo>
                  <a:cubicBezTo>
                    <a:pt x="198353" y="110770"/>
                    <a:pt x="203437" y="111735"/>
                    <a:pt x="204899" y="113234"/>
                  </a:cubicBezTo>
                  <a:cubicBezTo>
                    <a:pt x="206361" y="114732"/>
                    <a:pt x="206870" y="116002"/>
                    <a:pt x="206425" y="117044"/>
                  </a:cubicBezTo>
                  <a:cubicBezTo>
                    <a:pt x="205951" y="121268"/>
                    <a:pt x="202629" y="126807"/>
                    <a:pt x="196459" y="133661"/>
                  </a:cubicBezTo>
                  <a:cubicBezTo>
                    <a:pt x="190290" y="140515"/>
                    <a:pt x="184120" y="147115"/>
                    <a:pt x="177951" y="153462"/>
                  </a:cubicBezTo>
                  <a:cubicBezTo>
                    <a:pt x="171781" y="159808"/>
                    <a:pt x="168459" y="164331"/>
                    <a:pt x="167985" y="167031"/>
                  </a:cubicBezTo>
                  <a:cubicBezTo>
                    <a:pt x="168010" y="167971"/>
                    <a:pt x="168341" y="168758"/>
                    <a:pt x="168976" y="169393"/>
                  </a:cubicBezTo>
                  <a:cubicBezTo>
                    <a:pt x="169612" y="170028"/>
                    <a:pt x="170400" y="170358"/>
                    <a:pt x="171341" y="170384"/>
                  </a:cubicBezTo>
                  <a:cubicBezTo>
                    <a:pt x="172454" y="170301"/>
                    <a:pt x="173585" y="169780"/>
                    <a:pt x="174736" y="168821"/>
                  </a:cubicBezTo>
                  <a:cubicBezTo>
                    <a:pt x="175886" y="167863"/>
                    <a:pt x="176789" y="166961"/>
                    <a:pt x="177444" y="166116"/>
                  </a:cubicBezTo>
                  <a:cubicBezTo>
                    <a:pt x="186067" y="155482"/>
                    <a:pt x="196745" y="144950"/>
                    <a:pt x="209479" y="134519"/>
                  </a:cubicBezTo>
                  <a:cubicBezTo>
                    <a:pt x="222213" y="124088"/>
                    <a:pt x="234081" y="115384"/>
                    <a:pt x="245085" y="108408"/>
                  </a:cubicBezTo>
                  <a:cubicBezTo>
                    <a:pt x="256089" y="101431"/>
                    <a:pt x="263307" y="97807"/>
                    <a:pt x="266740" y="97536"/>
                  </a:cubicBezTo>
                  <a:cubicBezTo>
                    <a:pt x="267362" y="97511"/>
                    <a:pt x="268099" y="97943"/>
                    <a:pt x="268950" y="98832"/>
                  </a:cubicBezTo>
                  <a:cubicBezTo>
                    <a:pt x="269801" y="99721"/>
                    <a:pt x="270690" y="101219"/>
                    <a:pt x="271617" y="103328"/>
                  </a:cubicBezTo>
                  <a:cubicBezTo>
                    <a:pt x="272550" y="105614"/>
                    <a:pt x="273426" y="108128"/>
                    <a:pt x="274246" y="110871"/>
                  </a:cubicBezTo>
                  <a:cubicBezTo>
                    <a:pt x="275065" y="113615"/>
                    <a:pt x="275713" y="116586"/>
                    <a:pt x="276189" y="119787"/>
                  </a:cubicBezTo>
                  <a:cubicBezTo>
                    <a:pt x="275726" y="123832"/>
                    <a:pt x="272486" y="128882"/>
                    <a:pt x="266469" y="134936"/>
                  </a:cubicBezTo>
                  <a:cubicBezTo>
                    <a:pt x="260452" y="140991"/>
                    <a:pt x="254435" y="147554"/>
                    <a:pt x="248418" y="154624"/>
                  </a:cubicBezTo>
                  <a:cubicBezTo>
                    <a:pt x="242401" y="161695"/>
                    <a:pt x="239161" y="168777"/>
                    <a:pt x="238698" y="175870"/>
                  </a:cubicBezTo>
                  <a:cubicBezTo>
                    <a:pt x="238736" y="177299"/>
                    <a:pt x="239270" y="178556"/>
                    <a:pt x="240299" y="179642"/>
                  </a:cubicBezTo>
                  <a:cubicBezTo>
                    <a:pt x="241327" y="180728"/>
                    <a:pt x="242623" y="181299"/>
                    <a:pt x="244185" y="181356"/>
                  </a:cubicBezTo>
                  <a:cubicBezTo>
                    <a:pt x="248134" y="181007"/>
                    <a:pt x="252732" y="179039"/>
                    <a:pt x="257977" y="175451"/>
                  </a:cubicBezTo>
                  <a:cubicBezTo>
                    <a:pt x="263222" y="171863"/>
                    <a:pt x="267362" y="168752"/>
                    <a:pt x="270398" y="166116"/>
                  </a:cubicBezTo>
                  <a:lnTo>
                    <a:pt x="288686" y="150876"/>
                  </a:lnTo>
                  <a:lnTo>
                    <a:pt x="290177" y="159081"/>
                  </a:lnTo>
                  <a:lnTo>
                    <a:pt x="301795" y="151753"/>
                  </a:lnTo>
                  <a:cubicBezTo>
                    <a:pt x="310631" y="146844"/>
                    <a:pt x="317902" y="140888"/>
                    <a:pt x="323610" y="133884"/>
                  </a:cubicBezTo>
                  <a:cubicBezTo>
                    <a:pt x="329317" y="126880"/>
                    <a:pt x="334450" y="119018"/>
                    <a:pt x="339009" y="110300"/>
                  </a:cubicBezTo>
                  <a:cubicBezTo>
                    <a:pt x="341130" y="106227"/>
                    <a:pt x="344783" y="99571"/>
                    <a:pt x="349966" y="90331"/>
                  </a:cubicBezTo>
                  <a:cubicBezTo>
                    <a:pt x="355150" y="81091"/>
                    <a:pt x="361003" y="71301"/>
                    <a:pt x="367525" y="60960"/>
                  </a:cubicBezTo>
                  <a:cubicBezTo>
                    <a:pt x="374047" y="50620"/>
                    <a:pt x="380377" y="41764"/>
                    <a:pt x="386515" y="34390"/>
                  </a:cubicBezTo>
                  <a:cubicBezTo>
                    <a:pt x="392653" y="27017"/>
                    <a:pt x="397736" y="23161"/>
                    <a:pt x="401766" y="22822"/>
                  </a:cubicBezTo>
                  <a:close/>
                  <a:moveTo>
                    <a:pt x="1221069" y="12192"/>
                  </a:moveTo>
                  <a:cubicBezTo>
                    <a:pt x="1223749" y="12154"/>
                    <a:pt x="1226542" y="12764"/>
                    <a:pt x="1229451" y="14020"/>
                  </a:cubicBezTo>
                  <a:cubicBezTo>
                    <a:pt x="1232359" y="15277"/>
                    <a:pt x="1233934" y="17410"/>
                    <a:pt x="1234175" y="20419"/>
                  </a:cubicBezTo>
                  <a:cubicBezTo>
                    <a:pt x="1233721" y="26020"/>
                    <a:pt x="1228572" y="35351"/>
                    <a:pt x="1218728" y="48413"/>
                  </a:cubicBezTo>
                  <a:cubicBezTo>
                    <a:pt x="1208885" y="61475"/>
                    <a:pt x="1197069" y="75749"/>
                    <a:pt x="1183281" y="91234"/>
                  </a:cubicBezTo>
                  <a:cubicBezTo>
                    <a:pt x="1169494" y="106720"/>
                    <a:pt x="1156458" y="120898"/>
                    <a:pt x="1144173" y="133770"/>
                  </a:cubicBezTo>
                  <a:cubicBezTo>
                    <a:pt x="1131888" y="146641"/>
                    <a:pt x="1123077" y="155687"/>
                    <a:pt x="1117742" y="160906"/>
                  </a:cubicBezTo>
                  <a:lnTo>
                    <a:pt x="1117742" y="172791"/>
                  </a:lnTo>
                  <a:cubicBezTo>
                    <a:pt x="1121686" y="169597"/>
                    <a:pt x="1127543" y="164767"/>
                    <a:pt x="1135312" y="158302"/>
                  </a:cubicBezTo>
                  <a:cubicBezTo>
                    <a:pt x="1143082" y="151836"/>
                    <a:pt x="1151527" y="145073"/>
                    <a:pt x="1160648" y="138013"/>
                  </a:cubicBezTo>
                  <a:cubicBezTo>
                    <a:pt x="1169769" y="130952"/>
                    <a:pt x="1178327" y="124932"/>
                    <a:pt x="1186324" y="119952"/>
                  </a:cubicBezTo>
                  <a:cubicBezTo>
                    <a:pt x="1194320" y="114972"/>
                    <a:pt x="1200517" y="112370"/>
                    <a:pt x="1204914" y="112147"/>
                  </a:cubicBezTo>
                  <a:cubicBezTo>
                    <a:pt x="1208724" y="112319"/>
                    <a:pt x="1212077" y="113881"/>
                    <a:pt x="1214973" y="116833"/>
                  </a:cubicBezTo>
                  <a:cubicBezTo>
                    <a:pt x="1217868" y="119785"/>
                    <a:pt x="1219392" y="123099"/>
                    <a:pt x="1219545" y="126775"/>
                  </a:cubicBezTo>
                  <a:cubicBezTo>
                    <a:pt x="1219113" y="130019"/>
                    <a:pt x="1216929" y="134121"/>
                    <a:pt x="1212992" y="139079"/>
                  </a:cubicBezTo>
                  <a:cubicBezTo>
                    <a:pt x="1209054" y="144038"/>
                    <a:pt x="1205956" y="147758"/>
                    <a:pt x="1203695" y="150240"/>
                  </a:cubicBezTo>
                  <a:cubicBezTo>
                    <a:pt x="1194679" y="161167"/>
                    <a:pt x="1189319" y="168112"/>
                    <a:pt x="1187617" y="171077"/>
                  </a:cubicBezTo>
                  <a:cubicBezTo>
                    <a:pt x="1185915" y="174042"/>
                    <a:pt x="1185280" y="176036"/>
                    <a:pt x="1185712" y="177058"/>
                  </a:cubicBezTo>
                  <a:cubicBezTo>
                    <a:pt x="1185763" y="179058"/>
                    <a:pt x="1186423" y="180620"/>
                    <a:pt x="1187693" y="181743"/>
                  </a:cubicBezTo>
                  <a:cubicBezTo>
                    <a:pt x="1188963" y="182867"/>
                    <a:pt x="1190538" y="183438"/>
                    <a:pt x="1192417" y="183458"/>
                  </a:cubicBezTo>
                  <a:cubicBezTo>
                    <a:pt x="1195928" y="183290"/>
                    <a:pt x="1200320" y="181796"/>
                    <a:pt x="1205592" y="178977"/>
                  </a:cubicBezTo>
                  <a:cubicBezTo>
                    <a:pt x="1210864" y="176157"/>
                    <a:pt x="1216068" y="173015"/>
                    <a:pt x="1221204" y="169552"/>
                  </a:cubicBezTo>
                  <a:cubicBezTo>
                    <a:pt x="1226341" y="166089"/>
                    <a:pt x="1230461" y="163309"/>
                    <a:pt x="1233565" y="161211"/>
                  </a:cubicBezTo>
                  <a:lnTo>
                    <a:pt x="1235090" y="173706"/>
                  </a:lnTo>
                  <a:cubicBezTo>
                    <a:pt x="1230151" y="177564"/>
                    <a:pt x="1223468" y="182647"/>
                    <a:pt x="1215042" y="188954"/>
                  </a:cubicBezTo>
                  <a:cubicBezTo>
                    <a:pt x="1206615" y="195262"/>
                    <a:pt x="1198038" y="200977"/>
                    <a:pt x="1189309" y="206099"/>
                  </a:cubicBezTo>
                  <a:cubicBezTo>
                    <a:pt x="1180580" y="211221"/>
                    <a:pt x="1173292" y="213934"/>
                    <a:pt x="1167446" y="214237"/>
                  </a:cubicBezTo>
                  <a:cubicBezTo>
                    <a:pt x="1162866" y="214078"/>
                    <a:pt x="1159391" y="212415"/>
                    <a:pt x="1157018" y="209247"/>
                  </a:cubicBezTo>
                  <a:cubicBezTo>
                    <a:pt x="1154646" y="206078"/>
                    <a:pt x="1153454" y="202358"/>
                    <a:pt x="1153441" y="198085"/>
                  </a:cubicBezTo>
                  <a:cubicBezTo>
                    <a:pt x="1153633" y="191607"/>
                    <a:pt x="1155584" y="184925"/>
                    <a:pt x="1159293" y="178040"/>
                  </a:cubicBezTo>
                  <a:cubicBezTo>
                    <a:pt x="1163003" y="171155"/>
                    <a:pt x="1167322" y="164541"/>
                    <a:pt x="1172249" y="158198"/>
                  </a:cubicBezTo>
                  <a:cubicBezTo>
                    <a:pt x="1177176" y="151854"/>
                    <a:pt x="1181563" y="146256"/>
                    <a:pt x="1185408" y="141403"/>
                  </a:cubicBezTo>
                  <a:lnTo>
                    <a:pt x="1184799" y="140793"/>
                  </a:lnTo>
                  <a:cubicBezTo>
                    <a:pt x="1167623" y="152857"/>
                    <a:pt x="1153962" y="164012"/>
                    <a:pt x="1143816" y="174259"/>
                  </a:cubicBezTo>
                  <a:cubicBezTo>
                    <a:pt x="1133669" y="184505"/>
                    <a:pt x="1125876" y="192771"/>
                    <a:pt x="1120437" y="199056"/>
                  </a:cubicBezTo>
                  <a:cubicBezTo>
                    <a:pt x="1114998" y="205341"/>
                    <a:pt x="1110753" y="208573"/>
                    <a:pt x="1107700" y="208751"/>
                  </a:cubicBezTo>
                  <a:cubicBezTo>
                    <a:pt x="1104197" y="208501"/>
                    <a:pt x="1101568" y="206360"/>
                    <a:pt x="1099812" y="202329"/>
                  </a:cubicBezTo>
                  <a:cubicBezTo>
                    <a:pt x="1098056" y="198298"/>
                    <a:pt x="1096891" y="193877"/>
                    <a:pt x="1096318" y="189067"/>
                  </a:cubicBezTo>
                  <a:cubicBezTo>
                    <a:pt x="1095745" y="184257"/>
                    <a:pt x="1095482" y="180559"/>
                    <a:pt x="1095529" y="177972"/>
                  </a:cubicBezTo>
                  <a:cubicBezTo>
                    <a:pt x="1095637" y="167649"/>
                    <a:pt x="1097399" y="158354"/>
                    <a:pt x="1100816" y="150088"/>
                  </a:cubicBezTo>
                  <a:cubicBezTo>
                    <a:pt x="1104233" y="141822"/>
                    <a:pt x="1108658" y="133441"/>
                    <a:pt x="1114090" y="124947"/>
                  </a:cubicBezTo>
                  <a:cubicBezTo>
                    <a:pt x="1126551" y="104847"/>
                    <a:pt x="1140361" y="86299"/>
                    <a:pt x="1155520" y="69303"/>
                  </a:cubicBezTo>
                  <a:cubicBezTo>
                    <a:pt x="1170680" y="52307"/>
                    <a:pt x="1184415" y="38612"/>
                    <a:pt x="1196726" y="28219"/>
                  </a:cubicBezTo>
                  <a:cubicBezTo>
                    <a:pt x="1209038" y="17826"/>
                    <a:pt x="1217152" y="12484"/>
                    <a:pt x="1221069" y="12192"/>
                  </a:cubicBezTo>
                  <a:close/>
                  <a:moveTo>
                    <a:pt x="125272" y="0"/>
                  </a:moveTo>
                  <a:cubicBezTo>
                    <a:pt x="135453" y="241"/>
                    <a:pt x="143026" y="3565"/>
                    <a:pt x="147992" y="9971"/>
                  </a:cubicBezTo>
                  <a:cubicBezTo>
                    <a:pt x="152958" y="16378"/>
                    <a:pt x="155431" y="24421"/>
                    <a:pt x="155412" y="34100"/>
                  </a:cubicBezTo>
                  <a:cubicBezTo>
                    <a:pt x="155209" y="44156"/>
                    <a:pt x="152454" y="56009"/>
                    <a:pt x="147147" y="69659"/>
                  </a:cubicBezTo>
                  <a:cubicBezTo>
                    <a:pt x="141840" y="83309"/>
                    <a:pt x="135199" y="97437"/>
                    <a:pt x="127225" y="112043"/>
                  </a:cubicBezTo>
                  <a:cubicBezTo>
                    <a:pt x="119251" y="126648"/>
                    <a:pt x="111161" y="140413"/>
                    <a:pt x="102956" y="153336"/>
                  </a:cubicBezTo>
                  <a:cubicBezTo>
                    <a:pt x="94751" y="166259"/>
                    <a:pt x="87650" y="177022"/>
                    <a:pt x="81651" y="185624"/>
                  </a:cubicBezTo>
                  <a:cubicBezTo>
                    <a:pt x="83187" y="190075"/>
                    <a:pt x="82760" y="194956"/>
                    <a:pt x="80369" y="200265"/>
                  </a:cubicBezTo>
                  <a:cubicBezTo>
                    <a:pt x="77978" y="205575"/>
                    <a:pt x="74774" y="210207"/>
                    <a:pt x="70758" y="214162"/>
                  </a:cubicBezTo>
                  <a:cubicBezTo>
                    <a:pt x="66742" y="218117"/>
                    <a:pt x="63065" y="220288"/>
                    <a:pt x="59726" y="220676"/>
                  </a:cubicBezTo>
                  <a:cubicBezTo>
                    <a:pt x="55939" y="220822"/>
                    <a:pt x="52170" y="219463"/>
                    <a:pt x="48421" y="216599"/>
                  </a:cubicBezTo>
                  <a:cubicBezTo>
                    <a:pt x="44672" y="213735"/>
                    <a:pt x="42654" y="210319"/>
                    <a:pt x="42369" y="206350"/>
                  </a:cubicBezTo>
                  <a:cubicBezTo>
                    <a:pt x="42432" y="204197"/>
                    <a:pt x="42991" y="202102"/>
                    <a:pt x="44044" y="200063"/>
                  </a:cubicBezTo>
                  <a:cubicBezTo>
                    <a:pt x="45097" y="198025"/>
                    <a:pt x="46264" y="196158"/>
                    <a:pt x="47546" y="194463"/>
                  </a:cubicBezTo>
                  <a:cubicBezTo>
                    <a:pt x="74119" y="156083"/>
                    <a:pt x="94260" y="123948"/>
                    <a:pt x="107968" y="98058"/>
                  </a:cubicBezTo>
                  <a:cubicBezTo>
                    <a:pt x="121676" y="72169"/>
                    <a:pt x="128563" y="55119"/>
                    <a:pt x="128627" y="46909"/>
                  </a:cubicBezTo>
                  <a:cubicBezTo>
                    <a:pt x="128666" y="44254"/>
                    <a:pt x="128055" y="41559"/>
                    <a:pt x="126797" y="38827"/>
                  </a:cubicBezTo>
                  <a:cubicBezTo>
                    <a:pt x="125539" y="36095"/>
                    <a:pt x="123403" y="34621"/>
                    <a:pt x="120391" y="34405"/>
                  </a:cubicBezTo>
                  <a:cubicBezTo>
                    <a:pt x="114616" y="35284"/>
                    <a:pt x="106512" y="38778"/>
                    <a:pt x="96079" y="44887"/>
                  </a:cubicBezTo>
                  <a:cubicBezTo>
                    <a:pt x="85646" y="50997"/>
                    <a:pt x="75197" y="58715"/>
                    <a:pt x="64733" y="68044"/>
                  </a:cubicBezTo>
                  <a:cubicBezTo>
                    <a:pt x="54269" y="77372"/>
                    <a:pt x="46103" y="87304"/>
                    <a:pt x="40235" y="97841"/>
                  </a:cubicBezTo>
                  <a:lnTo>
                    <a:pt x="47850" y="96317"/>
                  </a:lnTo>
                  <a:cubicBezTo>
                    <a:pt x="49589" y="95974"/>
                    <a:pt x="51517" y="95593"/>
                    <a:pt x="53636" y="95174"/>
                  </a:cubicBezTo>
                  <a:cubicBezTo>
                    <a:pt x="55755" y="94755"/>
                    <a:pt x="57683" y="94526"/>
                    <a:pt x="59422" y="94488"/>
                  </a:cubicBezTo>
                  <a:cubicBezTo>
                    <a:pt x="60202" y="94520"/>
                    <a:pt x="60849" y="94838"/>
                    <a:pt x="61363" y="95441"/>
                  </a:cubicBezTo>
                  <a:cubicBezTo>
                    <a:pt x="61877" y="96044"/>
                    <a:pt x="62143" y="96743"/>
                    <a:pt x="62162" y="97536"/>
                  </a:cubicBezTo>
                  <a:cubicBezTo>
                    <a:pt x="61972" y="99816"/>
                    <a:pt x="60830" y="101810"/>
                    <a:pt x="58737" y="103518"/>
                  </a:cubicBezTo>
                  <a:cubicBezTo>
                    <a:pt x="56643" y="105226"/>
                    <a:pt x="54740" y="106687"/>
                    <a:pt x="53027" y="107900"/>
                  </a:cubicBezTo>
                  <a:cubicBezTo>
                    <a:pt x="50324" y="110027"/>
                    <a:pt x="46212" y="113088"/>
                    <a:pt x="40689" y="117082"/>
                  </a:cubicBezTo>
                  <a:cubicBezTo>
                    <a:pt x="35167" y="121076"/>
                    <a:pt x="30748" y="123298"/>
                    <a:pt x="27434" y="123749"/>
                  </a:cubicBezTo>
                  <a:cubicBezTo>
                    <a:pt x="25255" y="123629"/>
                    <a:pt x="21959" y="122312"/>
                    <a:pt x="17545" y="119798"/>
                  </a:cubicBezTo>
                  <a:cubicBezTo>
                    <a:pt x="13131" y="117284"/>
                    <a:pt x="9089" y="114297"/>
                    <a:pt x="5420" y="110835"/>
                  </a:cubicBezTo>
                  <a:cubicBezTo>
                    <a:pt x="1752" y="107373"/>
                    <a:pt x="-55" y="104159"/>
                    <a:pt x="2" y="101194"/>
                  </a:cubicBezTo>
                  <a:cubicBezTo>
                    <a:pt x="1321" y="89366"/>
                    <a:pt x="6244" y="77534"/>
                    <a:pt x="14770" y="65698"/>
                  </a:cubicBezTo>
                  <a:cubicBezTo>
                    <a:pt x="23297" y="53861"/>
                    <a:pt x="33915" y="42995"/>
                    <a:pt x="46623" y="33100"/>
                  </a:cubicBezTo>
                  <a:cubicBezTo>
                    <a:pt x="59332" y="23204"/>
                    <a:pt x="72618" y="15254"/>
                    <a:pt x="86483" y="9250"/>
                  </a:cubicBezTo>
                  <a:cubicBezTo>
                    <a:pt x="100347" y="3246"/>
                    <a:pt x="113277" y="163"/>
                    <a:pt x="1252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F1AF48-64EA-4D9C-976B-B3822D315CF2}"/>
              </a:ext>
            </a:extLst>
          </p:cNvPr>
          <p:cNvGrpSpPr/>
          <p:nvPr/>
        </p:nvGrpSpPr>
        <p:grpSpPr>
          <a:xfrm rot="2016550">
            <a:off x="4686234" y="2133765"/>
            <a:ext cx="569187" cy="4009091"/>
            <a:chOff x="9328729" y="540163"/>
            <a:chExt cx="908119" cy="63963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11CEE1-465F-44F5-A17A-F60F8A5D9F20}"/>
                </a:ext>
              </a:extLst>
            </p:cNvPr>
            <p:cNvSpPr/>
            <p:nvPr/>
          </p:nvSpPr>
          <p:spPr>
            <a:xfrm>
              <a:off x="9328729" y="1361755"/>
              <a:ext cx="601298" cy="40484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E7BE600-7055-4D65-9658-C89AA146AC1B}"/>
                </a:ext>
              </a:extLst>
            </p:cNvPr>
            <p:cNvSpPr/>
            <p:nvPr/>
          </p:nvSpPr>
          <p:spPr>
            <a:xfrm>
              <a:off x="9955684" y="1357289"/>
              <a:ext cx="281164" cy="1572720"/>
            </a:xfrm>
            <a:custGeom>
              <a:avLst/>
              <a:gdLst>
                <a:gd name="connsiteX0" fmla="*/ 157495 w 281164"/>
                <a:gd name="connsiteY0" fmla="*/ 1288144 h 1572720"/>
                <a:gd name="connsiteX1" fmla="*/ 157495 w 281164"/>
                <a:gd name="connsiteY1" fmla="*/ 1568321 h 1572720"/>
                <a:gd name="connsiteX2" fmla="*/ 0 w 281164"/>
                <a:gd name="connsiteY2" fmla="*/ 1428232 h 1572720"/>
                <a:gd name="connsiteX3" fmla="*/ 26240 w 281164"/>
                <a:gd name="connsiteY3" fmla="*/ 8271 h 1572720"/>
                <a:gd name="connsiteX4" fmla="*/ 139097 w 281164"/>
                <a:gd name="connsiteY4" fmla="*/ 8271 h 1572720"/>
                <a:gd name="connsiteX5" fmla="*/ 139097 w 281164"/>
                <a:gd name="connsiteY5" fmla="*/ 191304 h 1572720"/>
                <a:gd name="connsiteX6" fmla="*/ 26240 w 281164"/>
                <a:gd name="connsiteY6" fmla="*/ 191304 h 1572720"/>
                <a:gd name="connsiteX7" fmla="*/ 190994 w 281164"/>
                <a:gd name="connsiteY7" fmla="*/ 0 h 1572720"/>
                <a:gd name="connsiteX8" fmla="*/ 281164 w 281164"/>
                <a:gd name="connsiteY8" fmla="*/ 0 h 1572720"/>
                <a:gd name="connsiteX9" fmla="*/ 281164 w 281164"/>
                <a:gd name="connsiteY9" fmla="*/ 1572720 h 1572720"/>
                <a:gd name="connsiteX10" fmla="*/ 190994 w 281164"/>
                <a:gd name="connsiteY10" fmla="*/ 1572720 h 15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164" h="1572720">
                  <a:moveTo>
                    <a:pt x="157495" y="1288144"/>
                  </a:moveTo>
                  <a:lnTo>
                    <a:pt x="157495" y="1568321"/>
                  </a:lnTo>
                  <a:lnTo>
                    <a:pt x="0" y="1428232"/>
                  </a:lnTo>
                  <a:close/>
                  <a:moveTo>
                    <a:pt x="26240" y="8271"/>
                  </a:moveTo>
                  <a:lnTo>
                    <a:pt x="139097" y="8271"/>
                  </a:lnTo>
                  <a:lnTo>
                    <a:pt x="139097" y="191304"/>
                  </a:lnTo>
                  <a:lnTo>
                    <a:pt x="26240" y="191304"/>
                  </a:lnTo>
                  <a:close/>
                  <a:moveTo>
                    <a:pt x="190994" y="0"/>
                  </a:moveTo>
                  <a:lnTo>
                    <a:pt x="281164" y="0"/>
                  </a:lnTo>
                  <a:lnTo>
                    <a:pt x="281164" y="1572720"/>
                  </a:lnTo>
                  <a:lnTo>
                    <a:pt x="190994" y="15727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811012F1-A887-4D24-B700-D8EDB152E09A}"/>
                </a:ext>
              </a:extLst>
            </p:cNvPr>
            <p:cNvSpPr/>
            <p:nvPr/>
          </p:nvSpPr>
          <p:spPr>
            <a:xfrm>
              <a:off x="9514470" y="540163"/>
              <a:ext cx="229816" cy="7778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B82663D-E473-41BC-8B0B-D2A78CD7E1C7}"/>
                </a:ext>
              </a:extLst>
            </p:cNvPr>
            <p:cNvSpPr/>
            <p:nvPr/>
          </p:nvSpPr>
          <p:spPr>
            <a:xfrm rot="10800000">
              <a:off x="9530840" y="6422420"/>
              <a:ext cx="197075" cy="514117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FD7B0772-B60C-42BF-8EE9-B61EF17AAA6B}"/>
                </a:ext>
              </a:extLst>
            </p:cNvPr>
            <p:cNvSpPr/>
            <p:nvPr/>
          </p:nvSpPr>
          <p:spPr>
            <a:xfrm rot="10800000">
              <a:off x="9328729" y="5453882"/>
              <a:ext cx="601299" cy="924828"/>
            </a:xfrm>
            <a:prstGeom prst="trapezoi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B8E25E0-C939-4769-97CE-0016C031C30E}"/>
              </a:ext>
            </a:extLst>
          </p:cNvPr>
          <p:cNvSpPr txBox="1"/>
          <p:nvPr/>
        </p:nvSpPr>
        <p:spPr>
          <a:xfrm>
            <a:off x="8016872" y="178103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147AAA-D541-4F21-92B8-43934F89595A}"/>
              </a:ext>
            </a:extLst>
          </p:cNvPr>
          <p:cNvGrpSpPr/>
          <p:nvPr/>
        </p:nvGrpSpPr>
        <p:grpSpPr>
          <a:xfrm>
            <a:off x="8016872" y="2200403"/>
            <a:ext cx="3428602" cy="760839"/>
            <a:chOff x="6565695" y="2005884"/>
            <a:chExt cx="2055606" cy="76083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990AB9-11A1-45AD-9EC4-FA23ED571719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46DB68A-1EAE-42AE-B213-788E317AD559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FB35404-178D-4D08-BAD4-6B1787E0F3E0}"/>
              </a:ext>
            </a:extLst>
          </p:cNvPr>
          <p:cNvSpPr txBox="1"/>
          <p:nvPr/>
        </p:nvSpPr>
        <p:spPr>
          <a:xfrm>
            <a:off x="8016872" y="3287591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19AE3E-3519-47F4-8D69-63CD5E56B1A5}"/>
              </a:ext>
            </a:extLst>
          </p:cNvPr>
          <p:cNvGrpSpPr/>
          <p:nvPr/>
        </p:nvGrpSpPr>
        <p:grpSpPr>
          <a:xfrm>
            <a:off x="8016872" y="3706957"/>
            <a:ext cx="3428602" cy="760839"/>
            <a:chOff x="6565695" y="2005884"/>
            <a:chExt cx="2055606" cy="7608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19F369-D309-4BE8-9917-1A75826F69C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65AD29-11E5-4197-A555-EBA66086EA2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DBE06C2-7E7A-4DF4-B38D-5C4823D82690}"/>
              </a:ext>
            </a:extLst>
          </p:cNvPr>
          <p:cNvSpPr txBox="1"/>
          <p:nvPr/>
        </p:nvSpPr>
        <p:spPr>
          <a:xfrm>
            <a:off x="8016872" y="479414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2B1992-4F5A-4528-8D47-63C3D3289EC4}"/>
              </a:ext>
            </a:extLst>
          </p:cNvPr>
          <p:cNvGrpSpPr/>
          <p:nvPr/>
        </p:nvGrpSpPr>
        <p:grpSpPr>
          <a:xfrm>
            <a:off x="8016872" y="5213510"/>
            <a:ext cx="3428602" cy="760839"/>
            <a:chOff x="6565695" y="2005884"/>
            <a:chExt cx="2055606" cy="76083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361A16D-BC40-46D9-88A1-0CDFEAC851A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4C6DB7E-F97A-4A82-BBC6-8359F15F0523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14">
            <a:extLst>
              <a:ext uri="{FF2B5EF4-FFF2-40B4-BE49-F238E27FC236}">
                <a16:creationId xmlns:a16="http://schemas.microsoft.com/office/drawing/2014/main" id="{35FF9703-62DC-4189-A700-F3EB5FCF70F9}"/>
              </a:ext>
            </a:extLst>
          </p:cNvPr>
          <p:cNvSpPr/>
          <p:nvPr/>
        </p:nvSpPr>
        <p:spPr>
          <a:xfrm>
            <a:off x="7000393" y="1926731"/>
            <a:ext cx="810150" cy="810150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F73288FB-DA10-4B43-B2DB-FA5169EE08A3}"/>
              </a:ext>
            </a:extLst>
          </p:cNvPr>
          <p:cNvSpPr>
            <a:spLocks/>
          </p:cNvSpPr>
          <p:nvPr/>
        </p:nvSpPr>
        <p:spPr>
          <a:xfrm>
            <a:off x="7043346" y="5072539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203A45F-FA60-4BF8-A190-0C841F8C14DF}"/>
              </a:ext>
            </a:extLst>
          </p:cNvPr>
          <p:cNvSpPr/>
          <p:nvPr/>
        </p:nvSpPr>
        <p:spPr>
          <a:xfrm>
            <a:off x="6949513" y="3518298"/>
            <a:ext cx="911911" cy="80155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4541</Words>
  <Application>Microsoft Office PowerPoint</Application>
  <PresentationFormat>Widescreen</PresentationFormat>
  <Paragraphs>569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41</cp:revision>
  <dcterms:created xsi:type="dcterms:W3CDTF">2020-01-20T05:08:25Z</dcterms:created>
  <dcterms:modified xsi:type="dcterms:W3CDTF">2020-02-05T07:48:53Z</dcterms:modified>
</cp:coreProperties>
</file>